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57" r:id="rId3"/>
    <p:sldId id="286" r:id="rId4"/>
    <p:sldId id="284" r:id="rId5"/>
    <p:sldId id="283" r:id="rId6"/>
    <p:sldId id="289" r:id="rId7"/>
    <p:sldId id="288" r:id="rId8"/>
    <p:sldId id="258" r:id="rId9"/>
    <p:sldId id="261" r:id="rId10"/>
    <p:sldId id="271" r:id="rId11"/>
    <p:sldId id="282" r:id="rId12"/>
    <p:sldId id="287" r:id="rId13"/>
    <p:sldId id="259" r:id="rId14"/>
    <p:sldId id="280" r:id="rId15"/>
    <p:sldId id="281" r:id="rId16"/>
    <p:sldId id="290" r:id="rId17"/>
    <p:sldId id="291" r:id="rId18"/>
  </p:sldIdLst>
  <p:sldSz cx="9144000" cy="5143500" type="screen16x9"/>
  <p:notesSz cx="6858000" cy="9144000"/>
  <p:embeddedFontLst>
    <p:embeddedFont>
      <p:font typeface="Anton" panose="020B0604020202020204" charset="0"/>
      <p:regular r:id="rId20"/>
    </p:embeddedFont>
    <p:embeddedFont>
      <p:font typeface="Bebas Neue" panose="020B0604020202020204" charset="0"/>
      <p:regular r:id="rId21"/>
    </p:embeddedFont>
    <p:embeddedFont>
      <p:font typeface="Bahnschrift Condensed" panose="020B0502040204020203" pitchFamily="34" charset="0"/>
      <p:regular r:id="rId22"/>
      <p:bold r:id="rId23"/>
    </p:embeddedFont>
    <p:embeddedFont>
      <p:font typeface="Assistant" panose="020B0604020202020204" charset="-79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F30D5E-8FC0-4587-8154-4BB497E107EF}">
  <a:tblStyle styleId="{21F30D5E-8FC0-4587-8154-4BB497E107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0514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d9ac28ca4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d9ac28ca4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d9ac28ca4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d9ac28ca4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d9ac28ca4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d9ac28ca4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7b17cf0348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7b17cf0348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d9ac28ca4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d9ac28ca4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d9ac28ca4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d9ac28ca4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7b17cf0348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7b17cf0348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7b17cf0348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7b17cf0348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7b17cf0348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7b17cf0348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4315279"/>
            <a:ext cx="5087030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972999" y="0"/>
            <a:ext cx="4937843" cy="323457"/>
          </a:xfrm>
          <a:custGeom>
            <a:avLst/>
            <a:gdLst/>
            <a:ahLst/>
            <a:cxnLst/>
            <a:rect l="l" t="t" r="r" b="b"/>
            <a:pathLst>
              <a:path w="154139" h="10097" extrusionOk="0">
                <a:moveTo>
                  <a:pt x="0" y="1"/>
                </a:moveTo>
                <a:cubicBezTo>
                  <a:pt x="125" y="117"/>
                  <a:pt x="286" y="134"/>
                  <a:pt x="437" y="170"/>
                </a:cubicBezTo>
                <a:cubicBezTo>
                  <a:pt x="6102" y="1392"/>
                  <a:pt x="11758" y="2641"/>
                  <a:pt x="17423" y="3846"/>
                </a:cubicBezTo>
                <a:cubicBezTo>
                  <a:pt x="22196" y="4863"/>
                  <a:pt x="26995" y="5817"/>
                  <a:pt x="31804" y="6647"/>
                </a:cubicBezTo>
                <a:cubicBezTo>
                  <a:pt x="34757" y="7155"/>
                  <a:pt x="37709" y="7628"/>
                  <a:pt x="40671" y="8038"/>
                </a:cubicBezTo>
                <a:cubicBezTo>
                  <a:pt x="43419" y="8431"/>
                  <a:pt x="46176" y="8761"/>
                  <a:pt x="48941" y="9046"/>
                </a:cubicBezTo>
                <a:cubicBezTo>
                  <a:pt x="52081" y="9377"/>
                  <a:pt x="55221" y="9635"/>
                  <a:pt x="58380" y="9787"/>
                </a:cubicBezTo>
                <a:cubicBezTo>
                  <a:pt x="60458" y="9894"/>
                  <a:pt x="62546" y="9947"/>
                  <a:pt x="64624" y="10028"/>
                </a:cubicBezTo>
                <a:cubicBezTo>
                  <a:pt x="65948" y="10075"/>
                  <a:pt x="67271" y="10096"/>
                  <a:pt x="68594" y="10096"/>
                </a:cubicBezTo>
                <a:cubicBezTo>
                  <a:pt x="72248" y="10096"/>
                  <a:pt x="75899" y="9936"/>
                  <a:pt x="79540" y="9733"/>
                </a:cubicBezTo>
                <a:cubicBezTo>
                  <a:pt x="82877" y="9555"/>
                  <a:pt x="86204" y="9234"/>
                  <a:pt x="89523" y="8850"/>
                </a:cubicBezTo>
                <a:cubicBezTo>
                  <a:pt x="92467" y="8502"/>
                  <a:pt x="95411" y="8092"/>
                  <a:pt x="98337" y="7619"/>
                </a:cubicBezTo>
                <a:cubicBezTo>
                  <a:pt x="101575" y="7111"/>
                  <a:pt x="104823" y="6593"/>
                  <a:pt x="108070" y="6094"/>
                </a:cubicBezTo>
                <a:cubicBezTo>
                  <a:pt x="111076" y="5630"/>
                  <a:pt x="114091" y="5175"/>
                  <a:pt x="117107" y="4729"/>
                </a:cubicBezTo>
                <a:cubicBezTo>
                  <a:pt x="119881" y="4318"/>
                  <a:pt x="122656" y="3926"/>
                  <a:pt x="125430" y="3542"/>
                </a:cubicBezTo>
                <a:cubicBezTo>
                  <a:pt x="128419" y="3132"/>
                  <a:pt x="131416" y="2748"/>
                  <a:pt x="134414" y="2356"/>
                </a:cubicBezTo>
                <a:cubicBezTo>
                  <a:pt x="137251" y="1999"/>
                  <a:pt x="140078" y="1633"/>
                  <a:pt x="142924" y="1303"/>
                </a:cubicBezTo>
                <a:cubicBezTo>
                  <a:pt x="146082" y="937"/>
                  <a:pt x="149249" y="634"/>
                  <a:pt x="152407" y="268"/>
                </a:cubicBezTo>
                <a:cubicBezTo>
                  <a:pt x="152978" y="197"/>
                  <a:pt x="153585" y="259"/>
                  <a:pt x="1541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1537840" cy="274636"/>
          </a:xfrm>
          <a:custGeom>
            <a:avLst/>
            <a:gdLst/>
            <a:ahLst/>
            <a:cxnLst/>
            <a:rect l="l" t="t" r="r" b="b"/>
            <a:pathLst>
              <a:path w="48005" h="8573" extrusionOk="0">
                <a:moveTo>
                  <a:pt x="1" y="1"/>
                </a:moveTo>
                <a:lnTo>
                  <a:pt x="1" y="7227"/>
                </a:lnTo>
                <a:cubicBezTo>
                  <a:pt x="1919" y="8047"/>
                  <a:pt x="3944" y="8377"/>
                  <a:pt x="6004" y="8484"/>
                </a:cubicBezTo>
                <a:cubicBezTo>
                  <a:pt x="7115" y="8544"/>
                  <a:pt x="8225" y="8573"/>
                  <a:pt x="9332" y="8573"/>
                </a:cubicBezTo>
                <a:cubicBezTo>
                  <a:pt x="13331" y="8573"/>
                  <a:pt x="17309" y="8207"/>
                  <a:pt x="21277" y="7655"/>
                </a:cubicBezTo>
                <a:cubicBezTo>
                  <a:pt x="25729" y="7039"/>
                  <a:pt x="30065" y="5897"/>
                  <a:pt x="34338" y="4532"/>
                </a:cubicBezTo>
                <a:cubicBezTo>
                  <a:pt x="38388" y="3248"/>
                  <a:pt x="42367" y="1794"/>
                  <a:pt x="46426" y="554"/>
                </a:cubicBezTo>
                <a:cubicBezTo>
                  <a:pt x="46961" y="384"/>
                  <a:pt x="47523" y="304"/>
                  <a:pt x="48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99625" y="3918450"/>
            <a:ext cx="231600" cy="2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" name="Google Shape;13;p2"/>
          <p:cNvCxnSpPr/>
          <p:nvPr/>
        </p:nvCxnSpPr>
        <p:spPr>
          <a:xfrm rot="10800000">
            <a:off x="6266484" y="4771891"/>
            <a:ext cx="1869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rot="10800000">
            <a:off x="5750109" y="4842041"/>
            <a:ext cx="2200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" name="Google Shape;15;p2"/>
          <p:cNvGrpSpPr/>
          <p:nvPr/>
        </p:nvGrpSpPr>
        <p:grpSpPr>
          <a:xfrm>
            <a:off x="786075" y="137775"/>
            <a:ext cx="2432943" cy="323380"/>
            <a:chOff x="1243275" y="57550"/>
            <a:chExt cx="2432943" cy="323380"/>
          </a:xfrm>
        </p:grpSpPr>
        <p:sp>
          <p:nvSpPr>
            <p:cNvPr id="16" name="Google Shape;16;p2"/>
            <p:cNvSpPr/>
            <p:nvPr/>
          </p:nvSpPr>
          <p:spPr>
            <a:xfrm>
              <a:off x="1243275" y="32273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69409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69409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69409" y="57550"/>
              <a:ext cx="58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43275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95543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95543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21677" y="5755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21677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21668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147802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47793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0452" y="32273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70443" y="190140"/>
              <a:ext cx="58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60402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60402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66702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66702" y="1901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73002" y="32273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2993" y="190140"/>
              <a:ext cx="58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99127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85602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5593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18018" y="19014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7950900" y="4531900"/>
            <a:ext cx="480000" cy="4800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4251200" y="859850"/>
            <a:ext cx="4179600" cy="29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4251150" y="3807850"/>
            <a:ext cx="41796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5"/>
          <p:cNvSpPr/>
          <p:nvPr/>
        </p:nvSpPr>
        <p:spPr>
          <a:xfrm flipH="1">
            <a:off x="1233150" y="0"/>
            <a:ext cx="4937843" cy="323457"/>
          </a:xfrm>
          <a:custGeom>
            <a:avLst/>
            <a:gdLst/>
            <a:ahLst/>
            <a:cxnLst/>
            <a:rect l="l" t="t" r="r" b="b"/>
            <a:pathLst>
              <a:path w="154139" h="10097" extrusionOk="0">
                <a:moveTo>
                  <a:pt x="0" y="1"/>
                </a:moveTo>
                <a:cubicBezTo>
                  <a:pt x="125" y="117"/>
                  <a:pt x="286" y="134"/>
                  <a:pt x="437" y="170"/>
                </a:cubicBezTo>
                <a:cubicBezTo>
                  <a:pt x="6102" y="1392"/>
                  <a:pt x="11758" y="2641"/>
                  <a:pt x="17423" y="3846"/>
                </a:cubicBezTo>
                <a:cubicBezTo>
                  <a:pt x="22196" y="4863"/>
                  <a:pt x="26995" y="5817"/>
                  <a:pt x="31804" y="6647"/>
                </a:cubicBezTo>
                <a:cubicBezTo>
                  <a:pt x="34757" y="7155"/>
                  <a:pt x="37709" y="7628"/>
                  <a:pt x="40671" y="8038"/>
                </a:cubicBezTo>
                <a:cubicBezTo>
                  <a:pt x="43419" y="8431"/>
                  <a:pt x="46176" y="8761"/>
                  <a:pt x="48941" y="9046"/>
                </a:cubicBezTo>
                <a:cubicBezTo>
                  <a:pt x="52081" y="9377"/>
                  <a:pt x="55221" y="9635"/>
                  <a:pt x="58380" y="9787"/>
                </a:cubicBezTo>
                <a:cubicBezTo>
                  <a:pt x="60458" y="9894"/>
                  <a:pt x="62546" y="9947"/>
                  <a:pt x="64624" y="10028"/>
                </a:cubicBezTo>
                <a:cubicBezTo>
                  <a:pt x="65948" y="10075"/>
                  <a:pt x="67271" y="10096"/>
                  <a:pt x="68594" y="10096"/>
                </a:cubicBezTo>
                <a:cubicBezTo>
                  <a:pt x="72248" y="10096"/>
                  <a:pt x="75899" y="9936"/>
                  <a:pt x="79540" y="9733"/>
                </a:cubicBezTo>
                <a:cubicBezTo>
                  <a:pt x="82877" y="9555"/>
                  <a:pt x="86204" y="9234"/>
                  <a:pt x="89523" y="8850"/>
                </a:cubicBezTo>
                <a:cubicBezTo>
                  <a:pt x="92467" y="8502"/>
                  <a:pt x="95411" y="8092"/>
                  <a:pt x="98337" y="7619"/>
                </a:cubicBezTo>
                <a:cubicBezTo>
                  <a:pt x="101575" y="7111"/>
                  <a:pt x="104823" y="6593"/>
                  <a:pt x="108070" y="6094"/>
                </a:cubicBezTo>
                <a:cubicBezTo>
                  <a:pt x="111076" y="5630"/>
                  <a:pt x="114091" y="5175"/>
                  <a:pt x="117107" y="4729"/>
                </a:cubicBezTo>
                <a:cubicBezTo>
                  <a:pt x="119881" y="4318"/>
                  <a:pt x="122656" y="3926"/>
                  <a:pt x="125430" y="3542"/>
                </a:cubicBezTo>
                <a:cubicBezTo>
                  <a:pt x="128419" y="3132"/>
                  <a:pt x="131416" y="2748"/>
                  <a:pt x="134414" y="2356"/>
                </a:cubicBezTo>
                <a:cubicBezTo>
                  <a:pt x="137251" y="1999"/>
                  <a:pt x="140078" y="1633"/>
                  <a:pt x="142924" y="1303"/>
                </a:cubicBezTo>
                <a:cubicBezTo>
                  <a:pt x="146082" y="937"/>
                  <a:pt x="149249" y="634"/>
                  <a:pt x="152407" y="268"/>
                </a:cubicBezTo>
                <a:cubicBezTo>
                  <a:pt x="152978" y="197"/>
                  <a:pt x="153585" y="259"/>
                  <a:pt x="1541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91" name="Google Shape;991;p25"/>
          <p:cNvSpPr/>
          <p:nvPr/>
        </p:nvSpPr>
        <p:spPr>
          <a:xfrm flipH="1">
            <a:off x="7606151" y="0"/>
            <a:ext cx="1537840" cy="274636"/>
          </a:xfrm>
          <a:custGeom>
            <a:avLst/>
            <a:gdLst/>
            <a:ahLst/>
            <a:cxnLst/>
            <a:rect l="l" t="t" r="r" b="b"/>
            <a:pathLst>
              <a:path w="48005" h="8573" extrusionOk="0">
                <a:moveTo>
                  <a:pt x="1" y="1"/>
                </a:moveTo>
                <a:lnTo>
                  <a:pt x="1" y="7227"/>
                </a:lnTo>
                <a:cubicBezTo>
                  <a:pt x="1919" y="8047"/>
                  <a:pt x="3944" y="8377"/>
                  <a:pt x="6004" y="8484"/>
                </a:cubicBezTo>
                <a:cubicBezTo>
                  <a:pt x="7115" y="8544"/>
                  <a:pt x="8225" y="8573"/>
                  <a:pt x="9332" y="8573"/>
                </a:cubicBezTo>
                <a:cubicBezTo>
                  <a:pt x="13331" y="8573"/>
                  <a:pt x="17309" y="8207"/>
                  <a:pt x="21277" y="7655"/>
                </a:cubicBezTo>
                <a:cubicBezTo>
                  <a:pt x="25729" y="7039"/>
                  <a:pt x="30065" y="5897"/>
                  <a:pt x="34338" y="4532"/>
                </a:cubicBezTo>
                <a:cubicBezTo>
                  <a:pt x="38388" y="3248"/>
                  <a:pt x="42367" y="1794"/>
                  <a:pt x="46426" y="554"/>
                </a:cubicBezTo>
                <a:cubicBezTo>
                  <a:pt x="46961" y="384"/>
                  <a:pt x="47523" y="304"/>
                  <a:pt x="48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92" name="Google Shape;992;p25"/>
          <p:cNvSpPr/>
          <p:nvPr/>
        </p:nvSpPr>
        <p:spPr>
          <a:xfrm>
            <a:off x="0" y="4315275"/>
            <a:ext cx="6568597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993" name="Google Shape;993;p25"/>
          <p:cNvGrpSpPr/>
          <p:nvPr/>
        </p:nvGrpSpPr>
        <p:grpSpPr>
          <a:xfrm>
            <a:off x="643600" y="539400"/>
            <a:ext cx="69500" cy="1789200"/>
            <a:chOff x="643600" y="539400"/>
            <a:chExt cx="69500" cy="1789200"/>
          </a:xfrm>
        </p:grpSpPr>
        <p:cxnSp>
          <p:nvCxnSpPr>
            <p:cNvPr id="994" name="Google Shape;994;p25"/>
            <p:cNvCxnSpPr/>
            <p:nvPr/>
          </p:nvCxnSpPr>
          <p:spPr>
            <a:xfrm>
              <a:off x="713100" y="539400"/>
              <a:ext cx="0" cy="17892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5"/>
            <p:cNvCxnSpPr/>
            <p:nvPr/>
          </p:nvCxnSpPr>
          <p:spPr>
            <a:xfrm>
              <a:off x="643600" y="539400"/>
              <a:ext cx="0" cy="17892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6" name="Google Shape;996;p25"/>
          <p:cNvGrpSpPr/>
          <p:nvPr/>
        </p:nvGrpSpPr>
        <p:grpSpPr>
          <a:xfrm>
            <a:off x="8706800" y="2519600"/>
            <a:ext cx="190200" cy="2075650"/>
            <a:chOff x="8706800" y="2601425"/>
            <a:chExt cx="190200" cy="2075650"/>
          </a:xfrm>
        </p:grpSpPr>
        <p:sp>
          <p:nvSpPr>
            <p:cNvPr id="997" name="Google Shape;997;p25"/>
            <p:cNvSpPr/>
            <p:nvPr/>
          </p:nvSpPr>
          <p:spPr>
            <a:xfrm>
              <a:off x="8706800" y="2601425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5"/>
            <p:cNvSpPr/>
            <p:nvPr/>
          </p:nvSpPr>
          <p:spPr>
            <a:xfrm>
              <a:off x="8706800" y="2870775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5"/>
            <p:cNvSpPr/>
            <p:nvPr/>
          </p:nvSpPr>
          <p:spPr>
            <a:xfrm>
              <a:off x="8706800" y="3140125"/>
              <a:ext cx="190200" cy="190200"/>
            </a:xfrm>
            <a:prstGeom prst="mathMultiply">
              <a:avLst>
                <a:gd name="adj1" fmla="val 2352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5"/>
            <p:cNvSpPr/>
            <p:nvPr/>
          </p:nvSpPr>
          <p:spPr>
            <a:xfrm>
              <a:off x="8706800" y="3678825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5"/>
            <p:cNvSpPr/>
            <p:nvPr/>
          </p:nvSpPr>
          <p:spPr>
            <a:xfrm>
              <a:off x="8706800" y="4217525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5"/>
            <p:cNvSpPr/>
            <p:nvPr/>
          </p:nvSpPr>
          <p:spPr>
            <a:xfrm>
              <a:off x="8706800" y="4486875"/>
              <a:ext cx="190200" cy="190200"/>
            </a:xfrm>
            <a:prstGeom prst="mathMultiply">
              <a:avLst>
                <a:gd name="adj1" fmla="val 2352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3" name="Google Shape;1003;p25"/>
          <p:cNvSpPr/>
          <p:nvPr/>
        </p:nvSpPr>
        <p:spPr>
          <a:xfrm>
            <a:off x="7492225" y="4758900"/>
            <a:ext cx="310800" cy="31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5"/>
          <p:cNvSpPr/>
          <p:nvPr/>
        </p:nvSpPr>
        <p:spPr>
          <a:xfrm>
            <a:off x="6804975" y="156000"/>
            <a:ext cx="213600" cy="21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25"/>
          <p:cNvGrpSpPr/>
          <p:nvPr/>
        </p:nvGrpSpPr>
        <p:grpSpPr>
          <a:xfrm>
            <a:off x="8317958" y="862237"/>
            <a:ext cx="518965" cy="518597"/>
            <a:chOff x="3285550" y="1349075"/>
            <a:chExt cx="496475" cy="496075"/>
          </a:xfrm>
        </p:grpSpPr>
        <p:sp>
          <p:nvSpPr>
            <p:cNvPr id="1006" name="Google Shape;1006;p25"/>
            <p:cNvSpPr/>
            <p:nvPr/>
          </p:nvSpPr>
          <p:spPr>
            <a:xfrm>
              <a:off x="3335950" y="1428050"/>
              <a:ext cx="381400" cy="321350"/>
            </a:xfrm>
            <a:custGeom>
              <a:avLst/>
              <a:gdLst/>
              <a:ahLst/>
              <a:cxnLst/>
              <a:rect l="l" t="t" r="r" b="b"/>
              <a:pathLst>
                <a:path w="15256" h="12854" extrusionOk="0">
                  <a:moveTo>
                    <a:pt x="15057" y="0"/>
                  </a:moveTo>
                  <a:cubicBezTo>
                    <a:pt x="15025" y="0"/>
                    <a:pt x="14999" y="14"/>
                    <a:pt x="14979" y="34"/>
                  </a:cubicBezTo>
                  <a:cubicBezTo>
                    <a:pt x="10001" y="4200"/>
                    <a:pt x="5032" y="8375"/>
                    <a:pt x="72" y="12550"/>
                  </a:cubicBezTo>
                  <a:cubicBezTo>
                    <a:pt x="0" y="12613"/>
                    <a:pt x="9" y="12693"/>
                    <a:pt x="134" y="12854"/>
                  </a:cubicBezTo>
                  <a:cubicBezTo>
                    <a:pt x="5183" y="8616"/>
                    <a:pt x="10224" y="4379"/>
                    <a:pt x="15255" y="150"/>
                  </a:cubicBezTo>
                  <a:cubicBezTo>
                    <a:pt x="15177" y="39"/>
                    <a:pt x="15110" y="0"/>
                    <a:pt x="15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5"/>
            <p:cNvSpPr/>
            <p:nvPr/>
          </p:nvSpPr>
          <p:spPr>
            <a:xfrm>
              <a:off x="3354900" y="1449625"/>
              <a:ext cx="380500" cy="321400"/>
            </a:xfrm>
            <a:custGeom>
              <a:avLst/>
              <a:gdLst/>
              <a:ahLst/>
              <a:cxnLst/>
              <a:rect l="l" t="t" r="r" b="b"/>
              <a:pathLst>
                <a:path w="15220" h="12856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4881" y="72"/>
                    <a:pt x="14747" y="251"/>
                    <a:pt x="14587" y="384"/>
                  </a:cubicBezTo>
                  <a:cubicBezTo>
                    <a:pt x="11901" y="2632"/>
                    <a:pt x="9225" y="4889"/>
                    <a:pt x="6540" y="7138"/>
                  </a:cubicBezTo>
                  <a:cubicBezTo>
                    <a:pt x="4541" y="8824"/>
                    <a:pt x="2525" y="10501"/>
                    <a:pt x="527" y="12196"/>
                  </a:cubicBezTo>
                  <a:cubicBezTo>
                    <a:pt x="331" y="12356"/>
                    <a:pt x="63" y="12481"/>
                    <a:pt x="1" y="12856"/>
                  </a:cubicBezTo>
                  <a:cubicBezTo>
                    <a:pt x="875" y="12374"/>
                    <a:pt x="14863" y="572"/>
                    <a:pt x="15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3319225" y="1407925"/>
              <a:ext cx="376275" cy="318500"/>
            </a:xfrm>
            <a:custGeom>
              <a:avLst/>
              <a:gdLst/>
              <a:ahLst/>
              <a:cxnLst/>
              <a:rect l="l" t="t" r="r" b="b"/>
              <a:pathLst>
                <a:path w="15051" h="12740" extrusionOk="0">
                  <a:moveTo>
                    <a:pt x="14916" y="0"/>
                  </a:moveTo>
                  <a:cubicBezTo>
                    <a:pt x="14622" y="36"/>
                    <a:pt x="14461" y="268"/>
                    <a:pt x="14265" y="438"/>
                  </a:cubicBezTo>
                  <a:cubicBezTo>
                    <a:pt x="12561" y="1856"/>
                    <a:pt x="10866" y="3283"/>
                    <a:pt x="9171" y="4711"/>
                  </a:cubicBezTo>
                  <a:cubicBezTo>
                    <a:pt x="6290" y="7128"/>
                    <a:pt x="3399" y="9546"/>
                    <a:pt x="527" y="11981"/>
                  </a:cubicBezTo>
                  <a:cubicBezTo>
                    <a:pt x="330" y="12142"/>
                    <a:pt x="0" y="12249"/>
                    <a:pt x="54" y="12740"/>
                  </a:cubicBezTo>
                  <a:cubicBezTo>
                    <a:pt x="5112" y="8493"/>
                    <a:pt x="10081" y="4318"/>
                    <a:pt x="15050" y="143"/>
                  </a:cubicBezTo>
                  <a:cubicBezTo>
                    <a:pt x="15005" y="99"/>
                    <a:pt x="14961" y="45"/>
                    <a:pt x="14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3305400" y="1388750"/>
              <a:ext cx="364875" cy="308250"/>
            </a:xfrm>
            <a:custGeom>
              <a:avLst/>
              <a:gdLst/>
              <a:ahLst/>
              <a:cxnLst/>
              <a:rect l="l" t="t" r="r" b="b"/>
              <a:pathLst>
                <a:path w="14595" h="12330" extrusionOk="0">
                  <a:moveTo>
                    <a:pt x="14595" y="0"/>
                  </a:moveTo>
                  <a:cubicBezTo>
                    <a:pt x="14265" y="54"/>
                    <a:pt x="14131" y="232"/>
                    <a:pt x="13970" y="366"/>
                  </a:cubicBezTo>
                  <a:cubicBezTo>
                    <a:pt x="11490" y="2445"/>
                    <a:pt x="9010" y="4532"/>
                    <a:pt x="6530" y="6611"/>
                  </a:cubicBezTo>
                  <a:cubicBezTo>
                    <a:pt x="4505" y="8315"/>
                    <a:pt x="2480" y="10019"/>
                    <a:pt x="455" y="11722"/>
                  </a:cubicBezTo>
                  <a:cubicBezTo>
                    <a:pt x="286" y="11865"/>
                    <a:pt x="0" y="11972"/>
                    <a:pt x="54" y="12329"/>
                  </a:cubicBezTo>
                  <a:cubicBezTo>
                    <a:pt x="1151" y="11642"/>
                    <a:pt x="14265" y="536"/>
                    <a:pt x="14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3378325" y="1476850"/>
              <a:ext cx="372475" cy="313200"/>
            </a:xfrm>
            <a:custGeom>
              <a:avLst/>
              <a:gdLst/>
              <a:ahLst/>
              <a:cxnLst/>
              <a:rect l="l" t="t" r="r" b="b"/>
              <a:pathLst>
                <a:path w="14899" h="12528" extrusionOk="0">
                  <a:moveTo>
                    <a:pt x="14854" y="0"/>
                  </a:moveTo>
                  <a:lnTo>
                    <a:pt x="14854" y="0"/>
                  </a:lnTo>
                  <a:cubicBezTo>
                    <a:pt x="14238" y="259"/>
                    <a:pt x="339" y="11945"/>
                    <a:pt x="0" y="12481"/>
                  </a:cubicBezTo>
                  <a:cubicBezTo>
                    <a:pt x="33" y="12514"/>
                    <a:pt x="69" y="12528"/>
                    <a:pt x="103" y="12528"/>
                  </a:cubicBezTo>
                  <a:cubicBezTo>
                    <a:pt x="142" y="12528"/>
                    <a:pt x="181" y="12509"/>
                    <a:pt x="214" y="12481"/>
                  </a:cubicBezTo>
                  <a:cubicBezTo>
                    <a:pt x="5085" y="8395"/>
                    <a:pt x="9947" y="4300"/>
                    <a:pt x="14818" y="205"/>
                  </a:cubicBezTo>
                  <a:cubicBezTo>
                    <a:pt x="14881" y="161"/>
                    <a:pt x="14898" y="80"/>
                    <a:pt x="14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3401750" y="1501825"/>
              <a:ext cx="358850" cy="305775"/>
            </a:xfrm>
            <a:custGeom>
              <a:avLst/>
              <a:gdLst/>
              <a:ahLst/>
              <a:cxnLst/>
              <a:rect l="l" t="t" r="r" b="b"/>
              <a:pathLst>
                <a:path w="14354" h="12231" extrusionOk="0">
                  <a:moveTo>
                    <a:pt x="14354" y="0"/>
                  </a:moveTo>
                  <a:lnTo>
                    <a:pt x="14354" y="0"/>
                  </a:lnTo>
                  <a:cubicBezTo>
                    <a:pt x="9786" y="3836"/>
                    <a:pt x="5228" y="7663"/>
                    <a:pt x="669" y="11499"/>
                  </a:cubicBezTo>
                  <a:cubicBezTo>
                    <a:pt x="446" y="11687"/>
                    <a:pt x="232" y="11892"/>
                    <a:pt x="18" y="12088"/>
                  </a:cubicBezTo>
                  <a:cubicBezTo>
                    <a:pt x="0" y="12097"/>
                    <a:pt x="9" y="12142"/>
                    <a:pt x="18" y="12168"/>
                  </a:cubicBezTo>
                  <a:cubicBezTo>
                    <a:pt x="21" y="12201"/>
                    <a:pt x="30" y="12211"/>
                    <a:pt x="41" y="12211"/>
                  </a:cubicBezTo>
                  <a:cubicBezTo>
                    <a:pt x="54" y="12211"/>
                    <a:pt x="70" y="12194"/>
                    <a:pt x="75" y="12194"/>
                  </a:cubicBezTo>
                  <a:cubicBezTo>
                    <a:pt x="78" y="12194"/>
                    <a:pt x="75" y="12203"/>
                    <a:pt x="62" y="12231"/>
                  </a:cubicBezTo>
                  <a:cubicBezTo>
                    <a:pt x="714" y="11919"/>
                    <a:pt x="14131" y="625"/>
                    <a:pt x="14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3293800" y="1370900"/>
              <a:ext cx="349725" cy="296200"/>
            </a:xfrm>
            <a:custGeom>
              <a:avLst/>
              <a:gdLst/>
              <a:ahLst/>
              <a:cxnLst/>
              <a:rect l="l" t="t" r="r" b="b"/>
              <a:pathLst>
                <a:path w="13989" h="11848" extrusionOk="0">
                  <a:moveTo>
                    <a:pt x="13881" y="1"/>
                  </a:moveTo>
                  <a:lnTo>
                    <a:pt x="13881" y="1"/>
                  </a:lnTo>
                  <a:cubicBezTo>
                    <a:pt x="9207" y="3926"/>
                    <a:pt x="4604" y="7798"/>
                    <a:pt x="0" y="11669"/>
                  </a:cubicBezTo>
                  <a:cubicBezTo>
                    <a:pt x="45" y="11723"/>
                    <a:pt x="98" y="11785"/>
                    <a:pt x="143" y="11848"/>
                  </a:cubicBezTo>
                  <a:cubicBezTo>
                    <a:pt x="420" y="11750"/>
                    <a:pt x="607" y="11527"/>
                    <a:pt x="821" y="11348"/>
                  </a:cubicBezTo>
                  <a:cubicBezTo>
                    <a:pt x="2810" y="9680"/>
                    <a:pt x="4791" y="8021"/>
                    <a:pt x="6771" y="6352"/>
                  </a:cubicBezTo>
                  <a:cubicBezTo>
                    <a:pt x="9019" y="4461"/>
                    <a:pt x="11276" y="2579"/>
                    <a:pt x="13516" y="679"/>
                  </a:cubicBezTo>
                  <a:cubicBezTo>
                    <a:pt x="13685" y="536"/>
                    <a:pt x="13988" y="438"/>
                    <a:pt x="13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3425375" y="1531700"/>
              <a:ext cx="348400" cy="291225"/>
            </a:xfrm>
            <a:custGeom>
              <a:avLst/>
              <a:gdLst/>
              <a:ahLst/>
              <a:cxnLst/>
              <a:rect l="l" t="t" r="r" b="b"/>
              <a:pathLst>
                <a:path w="13936" h="11649" extrusionOk="0">
                  <a:moveTo>
                    <a:pt x="13828" y="1"/>
                  </a:moveTo>
                  <a:cubicBezTo>
                    <a:pt x="9252" y="3837"/>
                    <a:pt x="4693" y="7673"/>
                    <a:pt x="1" y="11616"/>
                  </a:cubicBezTo>
                  <a:cubicBezTo>
                    <a:pt x="206" y="11629"/>
                    <a:pt x="296" y="11648"/>
                    <a:pt x="339" y="11648"/>
                  </a:cubicBezTo>
                  <a:cubicBezTo>
                    <a:pt x="352" y="11648"/>
                    <a:pt x="360" y="11647"/>
                    <a:pt x="366" y="11643"/>
                  </a:cubicBezTo>
                  <a:cubicBezTo>
                    <a:pt x="4693" y="8021"/>
                    <a:pt x="9020" y="4408"/>
                    <a:pt x="13347" y="786"/>
                  </a:cubicBezTo>
                  <a:cubicBezTo>
                    <a:pt x="13543" y="616"/>
                    <a:pt x="13784" y="473"/>
                    <a:pt x="13917" y="233"/>
                  </a:cubicBezTo>
                  <a:cubicBezTo>
                    <a:pt x="13926" y="206"/>
                    <a:pt x="13935" y="179"/>
                    <a:pt x="13926" y="152"/>
                  </a:cubicBezTo>
                  <a:cubicBezTo>
                    <a:pt x="13926" y="134"/>
                    <a:pt x="13900" y="108"/>
                    <a:pt x="1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3286650" y="1363575"/>
              <a:ext cx="327000" cy="271850"/>
            </a:xfrm>
            <a:custGeom>
              <a:avLst/>
              <a:gdLst/>
              <a:ahLst/>
              <a:cxnLst/>
              <a:rect l="l" t="t" r="r" b="b"/>
              <a:pathLst>
                <a:path w="13080" h="10874" extrusionOk="0">
                  <a:moveTo>
                    <a:pt x="12852" y="0"/>
                  </a:moveTo>
                  <a:cubicBezTo>
                    <a:pt x="12608" y="0"/>
                    <a:pt x="12477" y="176"/>
                    <a:pt x="12330" y="303"/>
                  </a:cubicBezTo>
                  <a:cubicBezTo>
                    <a:pt x="9011" y="3086"/>
                    <a:pt x="5692" y="5869"/>
                    <a:pt x="2383" y="8653"/>
                  </a:cubicBezTo>
                  <a:cubicBezTo>
                    <a:pt x="1687" y="9232"/>
                    <a:pt x="991" y="9821"/>
                    <a:pt x="304" y="10401"/>
                  </a:cubicBezTo>
                  <a:cubicBezTo>
                    <a:pt x="170" y="10517"/>
                    <a:pt x="1" y="10615"/>
                    <a:pt x="188" y="10874"/>
                  </a:cubicBezTo>
                  <a:cubicBezTo>
                    <a:pt x="4506" y="7243"/>
                    <a:pt x="8788" y="3648"/>
                    <a:pt x="13079" y="44"/>
                  </a:cubicBezTo>
                  <a:cubicBezTo>
                    <a:pt x="12993" y="13"/>
                    <a:pt x="12918" y="0"/>
                    <a:pt x="12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5"/>
            <p:cNvSpPr/>
            <p:nvPr/>
          </p:nvSpPr>
          <p:spPr>
            <a:xfrm>
              <a:off x="3460175" y="1564050"/>
              <a:ext cx="320500" cy="268375"/>
            </a:xfrm>
            <a:custGeom>
              <a:avLst/>
              <a:gdLst/>
              <a:ahLst/>
              <a:cxnLst/>
              <a:rect l="l" t="t" r="r" b="b"/>
              <a:pathLst>
                <a:path w="12820" h="10735" extrusionOk="0">
                  <a:moveTo>
                    <a:pt x="12731" y="0"/>
                  </a:moveTo>
                  <a:cubicBezTo>
                    <a:pt x="8440" y="3595"/>
                    <a:pt x="4220" y="7146"/>
                    <a:pt x="0" y="10688"/>
                  </a:cubicBezTo>
                  <a:cubicBezTo>
                    <a:pt x="92" y="10721"/>
                    <a:pt x="170" y="10735"/>
                    <a:pt x="240" y="10735"/>
                  </a:cubicBezTo>
                  <a:cubicBezTo>
                    <a:pt x="488" y="10735"/>
                    <a:pt x="614" y="10554"/>
                    <a:pt x="768" y="10429"/>
                  </a:cubicBezTo>
                  <a:cubicBezTo>
                    <a:pt x="2837" y="8689"/>
                    <a:pt x="4898" y="6950"/>
                    <a:pt x="6959" y="5219"/>
                  </a:cubicBezTo>
                  <a:cubicBezTo>
                    <a:pt x="8761" y="3702"/>
                    <a:pt x="10563" y="2195"/>
                    <a:pt x="12365" y="678"/>
                  </a:cubicBezTo>
                  <a:cubicBezTo>
                    <a:pt x="12534" y="535"/>
                    <a:pt x="12820" y="428"/>
                    <a:pt x="1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3285550" y="1353125"/>
              <a:ext cx="294850" cy="248400"/>
            </a:xfrm>
            <a:custGeom>
              <a:avLst/>
              <a:gdLst/>
              <a:ahLst/>
              <a:cxnLst/>
              <a:rect l="l" t="t" r="r" b="b"/>
              <a:pathLst>
                <a:path w="11794" h="9936" extrusionOk="0">
                  <a:moveTo>
                    <a:pt x="11559" y="1"/>
                  </a:moveTo>
                  <a:cubicBezTo>
                    <a:pt x="11350" y="1"/>
                    <a:pt x="11267" y="101"/>
                    <a:pt x="11178" y="176"/>
                  </a:cubicBezTo>
                  <a:cubicBezTo>
                    <a:pt x="10277" y="935"/>
                    <a:pt x="9376" y="1684"/>
                    <a:pt x="8475" y="2442"/>
                  </a:cubicBezTo>
                  <a:cubicBezTo>
                    <a:pt x="5799" y="4690"/>
                    <a:pt x="3123" y="6938"/>
                    <a:pt x="446" y="9187"/>
                  </a:cubicBezTo>
                  <a:cubicBezTo>
                    <a:pt x="268" y="9347"/>
                    <a:pt x="0" y="9463"/>
                    <a:pt x="0" y="9936"/>
                  </a:cubicBezTo>
                  <a:cubicBezTo>
                    <a:pt x="3979" y="6599"/>
                    <a:pt x="7851" y="3352"/>
                    <a:pt x="11794" y="34"/>
                  </a:cubicBezTo>
                  <a:cubicBezTo>
                    <a:pt x="11701" y="10"/>
                    <a:pt x="11624" y="1"/>
                    <a:pt x="11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3496300" y="1601500"/>
              <a:ext cx="285725" cy="241300"/>
            </a:xfrm>
            <a:custGeom>
              <a:avLst/>
              <a:gdLst/>
              <a:ahLst/>
              <a:cxnLst/>
              <a:rect l="l" t="t" r="r" b="b"/>
              <a:pathLst>
                <a:path w="11429" h="9652" extrusionOk="0">
                  <a:moveTo>
                    <a:pt x="11348" y="1"/>
                  </a:moveTo>
                  <a:cubicBezTo>
                    <a:pt x="7539" y="3195"/>
                    <a:pt x="3765" y="6344"/>
                    <a:pt x="1" y="9529"/>
                  </a:cubicBezTo>
                  <a:cubicBezTo>
                    <a:pt x="94" y="9622"/>
                    <a:pt x="163" y="9652"/>
                    <a:pt x="215" y="9652"/>
                  </a:cubicBezTo>
                  <a:cubicBezTo>
                    <a:pt x="253" y="9652"/>
                    <a:pt x="281" y="9636"/>
                    <a:pt x="304" y="9618"/>
                  </a:cubicBezTo>
                  <a:cubicBezTo>
                    <a:pt x="3988" y="6522"/>
                    <a:pt x="7673" y="3427"/>
                    <a:pt x="11357" y="331"/>
                  </a:cubicBezTo>
                  <a:cubicBezTo>
                    <a:pt x="11428" y="277"/>
                    <a:pt x="11428" y="197"/>
                    <a:pt x="1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3289550" y="1349075"/>
              <a:ext cx="247600" cy="210300"/>
            </a:xfrm>
            <a:custGeom>
              <a:avLst/>
              <a:gdLst/>
              <a:ahLst/>
              <a:cxnLst/>
              <a:rect l="l" t="t" r="r" b="b"/>
              <a:pathLst>
                <a:path w="9904" h="8412" extrusionOk="0">
                  <a:moveTo>
                    <a:pt x="9664" y="0"/>
                  </a:moveTo>
                  <a:cubicBezTo>
                    <a:pt x="9641" y="0"/>
                    <a:pt x="9622" y="6"/>
                    <a:pt x="9609" y="17"/>
                  </a:cubicBezTo>
                  <a:cubicBezTo>
                    <a:pt x="6469" y="2631"/>
                    <a:pt x="3337" y="5254"/>
                    <a:pt x="197" y="7877"/>
                  </a:cubicBezTo>
                  <a:cubicBezTo>
                    <a:pt x="99" y="7966"/>
                    <a:pt x="1" y="8055"/>
                    <a:pt x="19" y="8412"/>
                  </a:cubicBezTo>
                  <a:cubicBezTo>
                    <a:pt x="3373" y="5593"/>
                    <a:pt x="6638" y="2845"/>
                    <a:pt x="9903" y="106"/>
                  </a:cubicBezTo>
                  <a:cubicBezTo>
                    <a:pt x="9797" y="32"/>
                    <a:pt x="9718" y="0"/>
                    <a:pt x="9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3538900" y="1645225"/>
              <a:ext cx="238000" cy="199925"/>
            </a:xfrm>
            <a:custGeom>
              <a:avLst/>
              <a:gdLst/>
              <a:ahLst/>
              <a:cxnLst/>
              <a:rect l="l" t="t" r="r" b="b"/>
              <a:pathLst>
                <a:path w="9520" h="7997" extrusionOk="0">
                  <a:moveTo>
                    <a:pt x="9501" y="0"/>
                  </a:moveTo>
                  <a:lnTo>
                    <a:pt x="9501" y="0"/>
                  </a:lnTo>
                  <a:cubicBezTo>
                    <a:pt x="8832" y="429"/>
                    <a:pt x="473" y="7458"/>
                    <a:pt x="0" y="7985"/>
                  </a:cubicBezTo>
                  <a:cubicBezTo>
                    <a:pt x="46" y="7993"/>
                    <a:pt x="88" y="7996"/>
                    <a:pt x="127" y="7996"/>
                  </a:cubicBezTo>
                  <a:cubicBezTo>
                    <a:pt x="443" y="7996"/>
                    <a:pt x="575" y="7762"/>
                    <a:pt x="750" y="7619"/>
                  </a:cubicBezTo>
                  <a:cubicBezTo>
                    <a:pt x="2168" y="6450"/>
                    <a:pt x="3578" y="5264"/>
                    <a:pt x="4987" y="4077"/>
                  </a:cubicBezTo>
                  <a:cubicBezTo>
                    <a:pt x="6334" y="2944"/>
                    <a:pt x="7681" y="1811"/>
                    <a:pt x="9029" y="670"/>
                  </a:cubicBezTo>
                  <a:cubicBezTo>
                    <a:pt x="9225" y="509"/>
                    <a:pt x="9519" y="384"/>
                    <a:pt x="9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3302275" y="1356400"/>
              <a:ext cx="177550" cy="151900"/>
            </a:xfrm>
            <a:custGeom>
              <a:avLst/>
              <a:gdLst/>
              <a:ahLst/>
              <a:cxnLst/>
              <a:rect l="l" t="t" r="r" b="b"/>
              <a:pathLst>
                <a:path w="7102" h="6076" extrusionOk="0">
                  <a:moveTo>
                    <a:pt x="7101" y="1"/>
                  </a:moveTo>
                  <a:cubicBezTo>
                    <a:pt x="6450" y="268"/>
                    <a:pt x="393" y="5380"/>
                    <a:pt x="0" y="6076"/>
                  </a:cubicBezTo>
                  <a:cubicBezTo>
                    <a:pt x="1776" y="4827"/>
                    <a:pt x="6825" y="491"/>
                    <a:pt x="7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3592875" y="1695625"/>
              <a:ext cx="166625" cy="141450"/>
            </a:xfrm>
            <a:custGeom>
              <a:avLst/>
              <a:gdLst/>
              <a:ahLst/>
              <a:cxnLst/>
              <a:rect l="l" t="t" r="r" b="b"/>
              <a:pathLst>
                <a:path w="6665" h="5658" extrusionOk="0">
                  <a:moveTo>
                    <a:pt x="6664" y="1"/>
                  </a:moveTo>
                  <a:cubicBezTo>
                    <a:pt x="4390" y="1910"/>
                    <a:pt x="2213" y="3738"/>
                    <a:pt x="0" y="5603"/>
                  </a:cubicBezTo>
                  <a:cubicBezTo>
                    <a:pt x="87" y="5641"/>
                    <a:pt x="161" y="5657"/>
                    <a:pt x="226" y="5657"/>
                  </a:cubicBezTo>
                  <a:cubicBezTo>
                    <a:pt x="403" y="5657"/>
                    <a:pt x="514" y="5540"/>
                    <a:pt x="625" y="5442"/>
                  </a:cubicBezTo>
                  <a:cubicBezTo>
                    <a:pt x="2534" y="3846"/>
                    <a:pt x="4443" y="2249"/>
                    <a:pt x="6343" y="652"/>
                  </a:cubicBezTo>
                  <a:cubicBezTo>
                    <a:pt x="6495" y="527"/>
                    <a:pt x="6664" y="393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" name="Google Shape;1022;p25"/>
          <p:cNvSpPr/>
          <p:nvPr/>
        </p:nvSpPr>
        <p:spPr>
          <a:xfrm>
            <a:off x="112675" y="2867800"/>
            <a:ext cx="213600" cy="21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6" y="309"/>
            <a:ext cx="3996103" cy="421802"/>
          </a:xfrm>
          <a:custGeom>
            <a:avLst/>
            <a:gdLst/>
            <a:ahLst/>
            <a:cxnLst/>
            <a:rect l="l" t="t" r="r" b="b"/>
            <a:pathLst>
              <a:path w="124771" h="13170" extrusionOk="0">
                <a:moveTo>
                  <a:pt x="1" y="1"/>
                </a:moveTo>
                <a:lnTo>
                  <a:pt x="1" y="13168"/>
                </a:lnTo>
                <a:cubicBezTo>
                  <a:pt x="43" y="13167"/>
                  <a:pt x="86" y="13166"/>
                  <a:pt x="129" y="13166"/>
                </a:cubicBezTo>
                <a:cubicBezTo>
                  <a:pt x="238" y="13166"/>
                  <a:pt x="347" y="13169"/>
                  <a:pt x="456" y="13169"/>
                </a:cubicBezTo>
                <a:cubicBezTo>
                  <a:pt x="572" y="13169"/>
                  <a:pt x="688" y="13166"/>
                  <a:pt x="803" y="13150"/>
                </a:cubicBezTo>
                <a:cubicBezTo>
                  <a:pt x="2632" y="12918"/>
                  <a:pt x="4461" y="12677"/>
                  <a:pt x="6290" y="12445"/>
                </a:cubicBezTo>
                <a:cubicBezTo>
                  <a:pt x="8538" y="12151"/>
                  <a:pt x="10795" y="11857"/>
                  <a:pt x="13043" y="11562"/>
                </a:cubicBezTo>
                <a:cubicBezTo>
                  <a:pt x="15327" y="11268"/>
                  <a:pt x="17602" y="10973"/>
                  <a:pt x="19886" y="10679"/>
                </a:cubicBezTo>
                <a:cubicBezTo>
                  <a:pt x="22589" y="10331"/>
                  <a:pt x="25292" y="9983"/>
                  <a:pt x="27995" y="9635"/>
                </a:cubicBezTo>
                <a:cubicBezTo>
                  <a:pt x="30323" y="9341"/>
                  <a:pt x="32661" y="9038"/>
                  <a:pt x="34998" y="8743"/>
                </a:cubicBezTo>
                <a:cubicBezTo>
                  <a:pt x="37353" y="8449"/>
                  <a:pt x="39717" y="8154"/>
                  <a:pt x="42072" y="7869"/>
                </a:cubicBezTo>
                <a:cubicBezTo>
                  <a:pt x="44517" y="7575"/>
                  <a:pt x="46961" y="7289"/>
                  <a:pt x="49405" y="7004"/>
                </a:cubicBezTo>
                <a:cubicBezTo>
                  <a:pt x="51975" y="6700"/>
                  <a:pt x="54553" y="6397"/>
                  <a:pt x="57131" y="6103"/>
                </a:cubicBezTo>
                <a:cubicBezTo>
                  <a:pt x="59281" y="5853"/>
                  <a:pt x="61431" y="5612"/>
                  <a:pt x="63581" y="5371"/>
                </a:cubicBezTo>
                <a:cubicBezTo>
                  <a:pt x="65784" y="5130"/>
                  <a:pt x="67997" y="4889"/>
                  <a:pt x="70200" y="4657"/>
                </a:cubicBezTo>
                <a:cubicBezTo>
                  <a:pt x="72511" y="4416"/>
                  <a:pt x="74830" y="4176"/>
                  <a:pt x="77141" y="3944"/>
                </a:cubicBezTo>
                <a:cubicBezTo>
                  <a:pt x="79585" y="3694"/>
                  <a:pt x="82039" y="3453"/>
                  <a:pt x="84483" y="3212"/>
                </a:cubicBezTo>
                <a:cubicBezTo>
                  <a:pt x="86454" y="3025"/>
                  <a:pt x="88426" y="2846"/>
                  <a:pt x="90398" y="2668"/>
                </a:cubicBezTo>
                <a:cubicBezTo>
                  <a:pt x="93110" y="2427"/>
                  <a:pt x="95822" y="2168"/>
                  <a:pt x="98542" y="1945"/>
                </a:cubicBezTo>
                <a:cubicBezTo>
                  <a:pt x="100862" y="1749"/>
                  <a:pt x="103181" y="1580"/>
                  <a:pt x="105501" y="1401"/>
                </a:cubicBezTo>
                <a:cubicBezTo>
                  <a:pt x="108811" y="1151"/>
                  <a:pt x="112111" y="893"/>
                  <a:pt x="115421" y="661"/>
                </a:cubicBezTo>
                <a:cubicBezTo>
                  <a:pt x="118356" y="464"/>
                  <a:pt x="121300" y="304"/>
                  <a:pt x="124235" y="134"/>
                </a:cubicBezTo>
                <a:cubicBezTo>
                  <a:pt x="124422" y="117"/>
                  <a:pt x="124610" y="117"/>
                  <a:pt x="124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5832085" y="309"/>
            <a:ext cx="3312092" cy="184895"/>
          </a:xfrm>
          <a:custGeom>
            <a:avLst/>
            <a:gdLst/>
            <a:ahLst/>
            <a:cxnLst/>
            <a:rect l="l" t="t" r="r" b="b"/>
            <a:pathLst>
              <a:path w="103414" h="5773" extrusionOk="0">
                <a:moveTo>
                  <a:pt x="1" y="1"/>
                </a:moveTo>
                <a:cubicBezTo>
                  <a:pt x="126" y="117"/>
                  <a:pt x="286" y="125"/>
                  <a:pt x="447" y="134"/>
                </a:cubicBezTo>
                <a:cubicBezTo>
                  <a:pt x="2686" y="348"/>
                  <a:pt x="4925" y="572"/>
                  <a:pt x="7156" y="777"/>
                </a:cubicBezTo>
                <a:cubicBezTo>
                  <a:pt x="11465" y="1187"/>
                  <a:pt x="15764" y="1749"/>
                  <a:pt x="20055" y="2284"/>
                </a:cubicBezTo>
                <a:cubicBezTo>
                  <a:pt x="24775" y="2882"/>
                  <a:pt x="29494" y="3507"/>
                  <a:pt x="34213" y="4051"/>
                </a:cubicBezTo>
                <a:cubicBezTo>
                  <a:pt x="38602" y="4559"/>
                  <a:pt x="42991" y="4970"/>
                  <a:pt x="47398" y="5255"/>
                </a:cubicBezTo>
                <a:cubicBezTo>
                  <a:pt x="52064" y="5567"/>
                  <a:pt x="56748" y="5728"/>
                  <a:pt x="61422" y="5764"/>
                </a:cubicBezTo>
                <a:cubicBezTo>
                  <a:pt x="62036" y="5770"/>
                  <a:pt x="62649" y="5773"/>
                  <a:pt x="63262" y="5773"/>
                </a:cubicBezTo>
                <a:cubicBezTo>
                  <a:pt x="67868" y="5773"/>
                  <a:pt x="72472" y="5606"/>
                  <a:pt x="77070" y="5425"/>
                </a:cubicBezTo>
                <a:cubicBezTo>
                  <a:pt x="79077" y="5344"/>
                  <a:pt x="81075" y="5210"/>
                  <a:pt x="83083" y="5094"/>
                </a:cubicBezTo>
                <a:cubicBezTo>
                  <a:pt x="86312" y="4898"/>
                  <a:pt x="89542" y="4702"/>
                  <a:pt x="92771" y="4497"/>
                </a:cubicBezTo>
                <a:cubicBezTo>
                  <a:pt x="94876" y="4363"/>
                  <a:pt x="96982" y="4185"/>
                  <a:pt x="99096" y="4077"/>
                </a:cubicBezTo>
                <a:cubicBezTo>
                  <a:pt x="100338" y="4016"/>
                  <a:pt x="101581" y="3841"/>
                  <a:pt x="102829" y="3841"/>
                </a:cubicBezTo>
                <a:cubicBezTo>
                  <a:pt x="103024" y="3841"/>
                  <a:pt x="103219" y="3845"/>
                  <a:pt x="103414" y="3854"/>
                </a:cubicBezTo>
                <a:lnTo>
                  <a:pt x="1034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>
            <a:off x="713100" y="4604100"/>
            <a:ext cx="3422400" cy="190200"/>
            <a:chOff x="713100" y="4604100"/>
            <a:chExt cx="3422400" cy="190200"/>
          </a:xfrm>
        </p:grpSpPr>
        <p:sp>
          <p:nvSpPr>
            <p:cNvPr id="47" name="Google Shape;47;p3"/>
            <p:cNvSpPr/>
            <p:nvPr/>
          </p:nvSpPr>
          <p:spPr>
            <a:xfrm rot="-5400000">
              <a:off x="713100" y="4604100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5400000">
              <a:off x="982450" y="4604100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5400000">
              <a:off x="1251800" y="4604100"/>
              <a:ext cx="190200" cy="190200"/>
            </a:xfrm>
            <a:prstGeom prst="mathMultiply">
              <a:avLst>
                <a:gd name="adj1" fmla="val 2352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-5400000">
              <a:off x="1790500" y="4604100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5400000">
              <a:off x="2329200" y="4604100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5400000">
              <a:off x="2598550" y="4604100"/>
              <a:ext cx="190200" cy="190200"/>
            </a:xfrm>
            <a:prstGeom prst="mathMultiply">
              <a:avLst>
                <a:gd name="adj1" fmla="val 2352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rot="-5400000">
              <a:off x="3137250" y="4604100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 rot="5400000" flipH="1">
              <a:off x="3945300" y="4604100"/>
              <a:ext cx="190200" cy="190200"/>
            </a:xfrm>
            <a:prstGeom prst="mathMultiply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5400000" flipH="1">
              <a:off x="3675950" y="4604100"/>
              <a:ext cx="190200" cy="190200"/>
            </a:xfrm>
            <a:prstGeom prst="mathMultiply">
              <a:avLst>
                <a:gd name="adj1" fmla="val 2352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>
            <a:off x="713109" y="539391"/>
            <a:ext cx="2386275" cy="70150"/>
            <a:chOff x="4572009" y="539391"/>
            <a:chExt cx="2386275" cy="70150"/>
          </a:xfrm>
        </p:grpSpPr>
        <p:cxnSp>
          <p:nvCxnSpPr>
            <p:cNvPr id="57" name="Google Shape;57;p3"/>
            <p:cNvCxnSpPr/>
            <p:nvPr/>
          </p:nvCxnSpPr>
          <p:spPr>
            <a:xfrm rot="10800000">
              <a:off x="5088384" y="539391"/>
              <a:ext cx="1869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 rot="10800000">
              <a:off x="4572009" y="609541"/>
              <a:ext cx="22008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59;p3"/>
          <p:cNvSpPr/>
          <p:nvPr/>
        </p:nvSpPr>
        <p:spPr>
          <a:xfrm>
            <a:off x="433500" y="1153531"/>
            <a:ext cx="279600" cy="27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4700650" y="4735030"/>
            <a:ext cx="4443527" cy="408223"/>
          </a:xfrm>
          <a:custGeom>
            <a:avLst/>
            <a:gdLst/>
            <a:ahLst/>
            <a:cxnLst/>
            <a:rect l="l" t="t" r="r" b="b"/>
            <a:pathLst>
              <a:path w="138741" h="12746" extrusionOk="0">
                <a:moveTo>
                  <a:pt x="137154" y="1"/>
                </a:moveTo>
                <a:cubicBezTo>
                  <a:pt x="135649" y="1"/>
                  <a:pt x="134156" y="160"/>
                  <a:pt x="132683" y="470"/>
                </a:cubicBezTo>
                <a:cubicBezTo>
                  <a:pt x="128107" y="1443"/>
                  <a:pt x="123548" y="2460"/>
                  <a:pt x="118936" y="3191"/>
                </a:cubicBezTo>
                <a:cubicBezTo>
                  <a:pt x="114841" y="3833"/>
                  <a:pt x="110738" y="4395"/>
                  <a:pt x="106625" y="4859"/>
                </a:cubicBezTo>
                <a:cubicBezTo>
                  <a:pt x="103065" y="5261"/>
                  <a:pt x="99497" y="5582"/>
                  <a:pt x="95929" y="5885"/>
                </a:cubicBezTo>
                <a:cubicBezTo>
                  <a:pt x="91584" y="6251"/>
                  <a:pt x="87240" y="6528"/>
                  <a:pt x="82886" y="6768"/>
                </a:cubicBezTo>
                <a:cubicBezTo>
                  <a:pt x="79228" y="6974"/>
                  <a:pt x="75562" y="7134"/>
                  <a:pt x="71904" y="7241"/>
                </a:cubicBezTo>
                <a:cubicBezTo>
                  <a:pt x="66935" y="7384"/>
                  <a:pt x="61957" y="7500"/>
                  <a:pt x="56979" y="7553"/>
                </a:cubicBezTo>
                <a:cubicBezTo>
                  <a:pt x="54263" y="7586"/>
                  <a:pt x="51545" y="7605"/>
                  <a:pt x="48827" y="7605"/>
                </a:cubicBezTo>
                <a:cubicBezTo>
                  <a:pt x="45555" y="7605"/>
                  <a:pt x="42282" y="7577"/>
                  <a:pt x="39012" y="7509"/>
                </a:cubicBezTo>
                <a:cubicBezTo>
                  <a:pt x="37892" y="7484"/>
                  <a:pt x="36771" y="7471"/>
                  <a:pt x="35651" y="7471"/>
                </a:cubicBezTo>
                <a:cubicBezTo>
                  <a:pt x="31636" y="7471"/>
                  <a:pt x="27625" y="7627"/>
                  <a:pt x="23615" y="7892"/>
                </a:cubicBezTo>
                <a:cubicBezTo>
                  <a:pt x="18860" y="8205"/>
                  <a:pt x="14140" y="8740"/>
                  <a:pt x="9475" y="9695"/>
                </a:cubicBezTo>
                <a:cubicBezTo>
                  <a:pt x="6513" y="10292"/>
                  <a:pt x="3596" y="11059"/>
                  <a:pt x="812" y="12273"/>
                </a:cubicBezTo>
                <a:cubicBezTo>
                  <a:pt x="527" y="12398"/>
                  <a:pt x="197" y="12451"/>
                  <a:pt x="1" y="12746"/>
                </a:cubicBezTo>
                <a:lnTo>
                  <a:pt x="138741" y="12746"/>
                </a:lnTo>
                <a:lnTo>
                  <a:pt x="138741" y="60"/>
                </a:lnTo>
                <a:cubicBezTo>
                  <a:pt x="138210" y="20"/>
                  <a:pt x="137681" y="1"/>
                  <a:pt x="1371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720000" y="2411738"/>
            <a:ext cx="27987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1662150" y="1244538"/>
            <a:ext cx="914400" cy="1062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720000" y="3357838"/>
            <a:ext cx="2798700" cy="54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4"/>
          <p:cNvGrpSpPr/>
          <p:nvPr/>
        </p:nvGrpSpPr>
        <p:grpSpPr>
          <a:xfrm rot="10800000" flipH="1">
            <a:off x="-9" y="-33"/>
            <a:ext cx="9144885" cy="5143345"/>
            <a:chOff x="242125" y="854375"/>
            <a:chExt cx="7137750" cy="4014475"/>
          </a:xfrm>
        </p:grpSpPr>
        <p:sp>
          <p:nvSpPr>
            <p:cNvPr id="66" name="Google Shape;66;p4"/>
            <p:cNvSpPr/>
            <p:nvPr/>
          </p:nvSpPr>
          <p:spPr>
            <a:xfrm>
              <a:off x="3754800" y="854375"/>
              <a:ext cx="3625075" cy="238650"/>
            </a:xfrm>
            <a:custGeom>
              <a:avLst/>
              <a:gdLst/>
              <a:ahLst/>
              <a:cxnLst/>
              <a:rect l="l" t="t" r="r" b="b"/>
              <a:pathLst>
                <a:path w="145003" h="9546" extrusionOk="0">
                  <a:moveTo>
                    <a:pt x="0" y="1"/>
                  </a:moveTo>
                  <a:cubicBezTo>
                    <a:pt x="250" y="3150"/>
                    <a:pt x="1686" y="5585"/>
                    <a:pt x="4362" y="7262"/>
                  </a:cubicBezTo>
                  <a:cubicBezTo>
                    <a:pt x="6744" y="8752"/>
                    <a:pt x="9412" y="9287"/>
                    <a:pt x="12159" y="9466"/>
                  </a:cubicBezTo>
                  <a:cubicBezTo>
                    <a:pt x="12996" y="9520"/>
                    <a:pt x="13831" y="9545"/>
                    <a:pt x="14665" y="9545"/>
                  </a:cubicBezTo>
                  <a:cubicBezTo>
                    <a:pt x="18108" y="9545"/>
                    <a:pt x="21527" y="9111"/>
                    <a:pt x="24917" y="8458"/>
                  </a:cubicBezTo>
                  <a:cubicBezTo>
                    <a:pt x="30082" y="7450"/>
                    <a:pt x="35265" y="6566"/>
                    <a:pt x="40493" y="5897"/>
                  </a:cubicBezTo>
                  <a:cubicBezTo>
                    <a:pt x="45078" y="5317"/>
                    <a:pt x="49690" y="4916"/>
                    <a:pt x="54311" y="4702"/>
                  </a:cubicBezTo>
                  <a:cubicBezTo>
                    <a:pt x="56543" y="4596"/>
                    <a:pt x="58777" y="4547"/>
                    <a:pt x="61013" y="4547"/>
                  </a:cubicBezTo>
                  <a:cubicBezTo>
                    <a:pt x="63298" y="4547"/>
                    <a:pt x="65585" y="4598"/>
                    <a:pt x="67871" y="4693"/>
                  </a:cubicBezTo>
                  <a:cubicBezTo>
                    <a:pt x="69736" y="4773"/>
                    <a:pt x="71609" y="4889"/>
                    <a:pt x="73474" y="5050"/>
                  </a:cubicBezTo>
                  <a:cubicBezTo>
                    <a:pt x="76034" y="5264"/>
                    <a:pt x="78586" y="5523"/>
                    <a:pt x="81137" y="5781"/>
                  </a:cubicBezTo>
                  <a:cubicBezTo>
                    <a:pt x="83269" y="6004"/>
                    <a:pt x="85383" y="6263"/>
                    <a:pt x="87516" y="6504"/>
                  </a:cubicBezTo>
                  <a:cubicBezTo>
                    <a:pt x="89665" y="6745"/>
                    <a:pt x="91815" y="7004"/>
                    <a:pt x="93965" y="7209"/>
                  </a:cubicBezTo>
                  <a:cubicBezTo>
                    <a:pt x="96472" y="7459"/>
                    <a:pt x="98979" y="7637"/>
                    <a:pt x="101486" y="7771"/>
                  </a:cubicBezTo>
                  <a:cubicBezTo>
                    <a:pt x="102998" y="7850"/>
                    <a:pt x="104510" y="7885"/>
                    <a:pt x="106021" y="7885"/>
                  </a:cubicBezTo>
                  <a:cubicBezTo>
                    <a:pt x="108442" y="7885"/>
                    <a:pt x="110863" y="7794"/>
                    <a:pt x="113279" y="7646"/>
                  </a:cubicBezTo>
                  <a:cubicBezTo>
                    <a:pt x="116295" y="7467"/>
                    <a:pt x="119310" y="7271"/>
                    <a:pt x="122325" y="7066"/>
                  </a:cubicBezTo>
                  <a:cubicBezTo>
                    <a:pt x="124779" y="6897"/>
                    <a:pt x="127232" y="6727"/>
                    <a:pt x="129685" y="6531"/>
                  </a:cubicBezTo>
                  <a:cubicBezTo>
                    <a:pt x="132406" y="6299"/>
                    <a:pt x="135118" y="6040"/>
                    <a:pt x="137830" y="5790"/>
                  </a:cubicBezTo>
                  <a:cubicBezTo>
                    <a:pt x="140230" y="5558"/>
                    <a:pt x="142621" y="5317"/>
                    <a:pt x="145003" y="4978"/>
                  </a:cubicBezTo>
                  <a:lnTo>
                    <a:pt x="145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242125" y="4700825"/>
              <a:ext cx="4905700" cy="168025"/>
            </a:xfrm>
            <a:custGeom>
              <a:avLst/>
              <a:gdLst/>
              <a:ahLst/>
              <a:cxnLst/>
              <a:rect l="l" t="t" r="r" b="b"/>
              <a:pathLst>
                <a:path w="196228" h="6721" extrusionOk="0">
                  <a:moveTo>
                    <a:pt x="30642" y="1"/>
                  </a:moveTo>
                  <a:cubicBezTo>
                    <a:pt x="30545" y="1"/>
                    <a:pt x="30447" y="2"/>
                    <a:pt x="30350" y="3"/>
                  </a:cubicBezTo>
                  <a:cubicBezTo>
                    <a:pt x="25024" y="83"/>
                    <a:pt x="19716" y="351"/>
                    <a:pt x="14435" y="1082"/>
                  </a:cubicBezTo>
                  <a:cubicBezTo>
                    <a:pt x="10590" y="1609"/>
                    <a:pt x="6798" y="2358"/>
                    <a:pt x="3069" y="3402"/>
                  </a:cubicBezTo>
                  <a:cubicBezTo>
                    <a:pt x="2043" y="3696"/>
                    <a:pt x="1053" y="4116"/>
                    <a:pt x="1" y="4312"/>
                  </a:cubicBezTo>
                  <a:lnTo>
                    <a:pt x="1" y="6721"/>
                  </a:lnTo>
                  <a:lnTo>
                    <a:pt x="196228" y="6721"/>
                  </a:lnTo>
                  <a:cubicBezTo>
                    <a:pt x="195309" y="6221"/>
                    <a:pt x="194274" y="6043"/>
                    <a:pt x="193275" y="5775"/>
                  </a:cubicBezTo>
                  <a:cubicBezTo>
                    <a:pt x="184818" y="3464"/>
                    <a:pt x="176173" y="2251"/>
                    <a:pt x="167449" y="1600"/>
                  </a:cubicBezTo>
                  <a:cubicBezTo>
                    <a:pt x="163470" y="1305"/>
                    <a:pt x="159491" y="1181"/>
                    <a:pt x="155503" y="1163"/>
                  </a:cubicBezTo>
                  <a:cubicBezTo>
                    <a:pt x="155282" y="1162"/>
                    <a:pt x="155060" y="1162"/>
                    <a:pt x="154839" y="1162"/>
                  </a:cubicBezTo>
                  <a:cubicBezTo>
                    <a:pt x="149066" y="1162"/>
                    <a:pt x="143301" y="1386"/>
                    <a:pt x="137545" y="1859"/>
                  </a:cubicBezTo>
                  <a:cubicBezTo>
                    <a:pt x="134485" y="2108"/>
                    <a:pt x="131425" y="2376"/>
                    <a:pt x="128374" y="2760"/>
                  </a:cubicBezTo>
                  <a:cubicBezTo>
                    <a:pt x="124494" y="3241"/>
                    <a:pt x="120622" y="3687"/>
                    <a:pt x="116724" y="3955"/>
                  </a:cubicBezTo>
                  <a:cubicBezTo>
                    <a:pt x="112352" y="4249"/>
                    <a:pt x="107963" y="4392"/>
                    <a:pt x="103574" y="4455"/>
                  </a:cubicBezTo>
                  <a:cubicBezTo>
                    <a:pt x="102411" y="4470"/>
                    <a:pt x="101247" y="4477"/>
                    <a:pt x="100083" y="4477"/>
                  </a:cubicBezTo>
                  <a:cubicBezTo>
                    <a:pt x="94536" y="4477"/>
                    <a:pt x="88984" y="4315"/>
                    <a:pt x="83439" y="4116"/>
                  </a:cubicBezTo>
                  <a:cubicBezTo>
                    <a:pt x="81137" y="4026"/>
                    <a:pt x="78845" y="3910"/>
                    <a:pt x="76552" y="3777"/>
                  </a:cubicBezTo>
                  <a:cubicBezTo>
                    <a:pt x="73394" y="3598"/>
                    <a:pt x="70254" y="3384"/>
                    <a:pt x="67105" y="3179"/>
                  </a:cubicBezTo>
                  <a:cubicBezTo>
                    <a:pt x="65445" y="3063"/>
                    <a:pt x="63795" y="2938"/>
                    <a:pt x="62145" y="2804"/>
                  </a:cubicBezTo>
                  <a:cubicBezTo>
                    <a:pt x="59825" y="2617"/>
                    <a:pt x="57506" y="2421"/>
                    <a:pt x="55186" y="2224"/>
                  </a:cubicBezTo>
                  <a:cubicBezTo>
                    <a:pt x="53161" y="2046"/>
                    <a:pt x="51136" y="1867"/>
                    <a:pt x="49120" y="1680"/>
                  </a:cubicBezTo>
                  <a:cubicBezTo>
                    <a:pt x="46586" y="1439"/>
                    <a:pt x="44062" y="1189"/>
                    <a:pt x="41537" y="940"/>
                  </a:cubicBezTo>
                  <a:cubicBezTo>
                    <a:pt x="39619" y="752"/>
                    <a:pt x="37710" y="547"/>
                    <a:pt x="35792" y="378"/>
                  </a:cubicBezTo>
                  <a:cubicBezTo>
                    <a:pt x="34078" y="217"/>
                    <a:pt x="32364" y="1"/>
                    <a:pt x="30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719989" y="4847659"/>
            <a:ext cx="1472837" cy="118070"/>
            <a:chOff x="360600" y="4817825"/>
            <a:chExt cx="2219800" cy="125700"/>
          </a:xfrm>
        </p:grpSpPr>
        <p:sp>
          <p:nvSpPr>
            <p:cNvPr id="69" name="Google Shape;69;p4"/>
            <p:cNvSpPr/>
            <p:nvPr/>
          </p:nvSpPr>
          <p:spPr>
            <a:xfrm rot="5400000">
              <a:off x="15944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5400000">
              <a:off x="18116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5400000">
              <a:off x="2028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5400000">
              <a:off x="2246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5400000">
              <a:off x="1377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5400000">
              <a:off x="1160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5400000">
              <a:off x="942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5400000">
              <a:off x="7256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 rot="5400000">
              <a:off x="352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 rot="5400000">
              <a:off x="2463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4"/>
          <p:cNvSpPr/>
          <p:nvPr/>
        </p:nvSpPr>
        <p:spPr>
          <a:xfrm>
            <a:off x="8639075" y="4293300"/>
            <a:ext cx="310800" cy="31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804975" y="156000"/>
            <a:ext cx="213600" cy="21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>
            <a:off x="8430908" y="280112"/>
            <a:ext cx="518965" cy="518597"/>
            <a:chOff x="3285550" y="1349075"/>
            <a:chExt cx="496475" cy="496075"/>
          </a:xfrm>
        </p:grpSpPr>
        <p:sp>
          <p:nvSpPr>
            <p:cNvPr id="82" name="Google Shape;82;p4"/>
            <p:cNvSpPr/>
            <p:nvPr/>
          </p:nvSpPr>
          <p:spPr>
            <a:xfrm>
              <a:off x="3335950" y="1428050"/>
              <a:ext cx="381400" cy="321350"/>
            </a:xfrm>
            <a:custGeom>
              <a:avLst/>
              <a:gdLst/>
              <a:ahLst/>
              <a:cxnLst/>
              <a:rect l="l" t="t" r="r" b="b"/>
              <a:pathLst>
                <a:path w="15256" h="12854" extrusionOk="0">
                  <a:moveTo>
                    <a:pt x="15057" y="0"/>
                  </a:moveTo>
                  <a:cubicBezTo>
                    <a:pt x="15025" y="0"/>
                    <a:pt x="14999" y="14"/>
                    <a:pt x="14979" y="34"/>
                  </a:cubicBezTo>
                  <a:cubicBezTo>
                    <a:pt x="10001" y="4200"/>
                    <a:pt x="5032" y="8375"/>
                    <a:pt x="72" y="12550"/>
                  </a:cubicBezTo>
                  <a:cubicBezTo>
                    <a:pt x="0" y="12613"/>
                    <a:pt x="9" y="12693"/>
                    <a:pt x="134" y="12854"/>
                  </a:cubicBezTo>
                  <a:cubicBezTo>
                    <a:pt x="5183" y="8616"/>
                    <a:pt x="10224" y="4379"/>
                    <a:pt x="15255" y="150"/>
                  </a:cubicBezTo>
                  <a:cubicBezTo>
                    <a:pt x="15177" y="39"/>
                    <a:pt x="15110" y="0"/>
                    <a:pt x="15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354900" y="1449625"/>
              <a:ext cx="380500" cy="321400"/>
            </a:xfrm>
            <a:custGeom>
              <a:avLst/>
              <a:gdLst/>
              <a:ahLst/>
              <a:cxnLst/>
              <a:rect l="l" t="t" r="r" b="b"/>
              <a:pathLst>
                <a:path w="15220" h="12856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4881" y="72"/>
                    <a:pt x="14747" y="251"/>
                    <a:pt x="14587" y="384"/>
                  </a:cubicBezTo>
                  <a:cubicBezTo>
                    <a:pt x="11901" y="2632"/>
                    <a:pt x="9225" y="4889"/>
                    <a:pt x="6540" y="7138"/>
                  </a:cubicBezTo>
                  <a:cubicBezTo>
                    <a:pt x="4541" y="8824"/>
                    <a:pt x="2525" y="10501"/>
                    <a:pt x="527" y="12196"/>
                  </a:cubicBezTo>
                  <a:cubicBezTo>
                    <a:pt x="331" y="12356"/>
                    <a:pt x="63" y="12481"/>
                    <a:pt x="1" y="12856"/>
                  </a:cubicBezTo>
                  <a:cubicBezTo>
                    <a:pt x="875" y="12374"/>
                    <a:pt x="14863" y="572"/>
                    <a:pt x="15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319225" y="1407925"/>
              <a:ext cx="376275" cy="318500"/>
            </a:xfrm>
            <a:custGeom>
              <a:avLst/>
              <a:gdLst/>
              <a:ahLst/>
              <a:cxnLst/>
              <a:rect l="l" t="t" r="r" b="b"/>
              <a:pathLst>
                <a:path w="15051" h="12740" extrusionOk="0">
                  <a:moveTo>
                    <a:pt x="14916" y="0"/>
                  </a:moveTo>
                  <a:cubicBezTo>
                    <a:pt x="14622" y="36"/>
                    <a:pt x="14461" y="268"/>
                    <a:pt x="14265" y="438"/>
                  </a:cubicBezTo>
                  <a:cubicBezTo>
                    <a:pt x="12561" y="1856"/>
                    <a:pt x="10866" y="3283"/>
                    <a:pt x="9171" y="4711"/>
                  </a:cubicBezTo>
                  <a:cubicBezTo>
                    <a:pt x="6290" y="7128"/>
                    <a:pt x="3399" y="9546"/>
                    <a:pt x="527" y="11981"/>
                  </a:cubicBezTo>
                  <a:cubicBezTo>
                    <a:pt x="330" y="12142"/>
                    <a:pt x="0" y="12249"/>
                    <a:pt x="54" y="12740"/>
                  </a:cubicBezTo>
                  <a:cubicBezTo>
                    <a:pt x="5112" y="8493"/>
                    <a:pt x="10081" y="4318"/>
                    <a:pt x="15050" y="143"/>
                  </a:cubicBezTo>
                  <a:cubicBezTo>
                    <a:pt x="15005" y="99"/>
                    <a:pt x="14961" y="45"/>
                    <a:pt x="14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305400" y="1388750"/>
              <a:ext cx="364875" cy="308250"/>
            </a:xfrm>
            <a:custGeom>
              <a:avLst/>
              <a:gdLst/>
              <a:ahLst/>
              <a:cxnLst/>
              <a:rect l="l" t="t" r="r" b="b"/>
              <a:pathLst>
                <a:path w="14595" h="12330" extrusionOk="0">
                  <a:moveTo>
                    <a:pt x="14595" y="0"/>
                  </a:moveTo>
                  <a:cubicBezTo>
                    <a:pt x="14265" y="54"/>
                    <a:pt x="14131" y="232"/>
                    <a:pt x="13970" y="366"/>
                  </a:cubicBezTo>
                  <a:cubicBezTo>
                    <a:pt x="11490" y="2445"/>
                    <a:pt x="9010" y="4532"/>
                    <a:pt x="6530" y="6611"/>
                  </a:cubicBezTo>
                  <a:cubicBezTo>
                    <a:pt x="4505" y="8315"/>
                    <a:pt x="2480" y="10019"/>
                    <a:pt x="455" y="11722"/>
                  </a:cubicBezTo>
                  <a:cubicBezTo>
                    <a:pt x="286" y="11865"/>
                    <a:pt x="0" y="11972"/>
                    <a:pt x="54" y="12329"/>
                  </a:cubicBezTo>
                  <a:cubicBezTo>
                    <a:pt x="1151" y="11642"/>
                    <a:pt x="14265" y="536"/>
                    <a:pt x="14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3378325" y="1476850"/>
              <a:ext cx="372475" cy="313200"/>
            </a:xfrm>
            <a:custGeom>
              <a:avLst/>
              <a:gdLst/>
              <a:ahLst/>
              <a:cxnLst/>
              <a:rect l="l" t="t" r="r" b="b"/>
              <a:pathLst>
                <a:path w="14899" h="12528" extrusionOk="0">
                  <a:moveTo>
                    <a:pt x="14854" y="0"/>
                  </a:moveTo>
                  <a:lnTo>
                    <a:pt x="14854" y="0"/>
                  </a:lnTo>
                  <a:cubicBezTo>
                    <a:pt x="14238" y="259"/>
                    <a:pt x="339" y="11945"/>
                    <a:pt x="0" y="12481"/>
                  </a:cubicBezTo>
                  <a:cubicBezTo>
                    <a:pt x="33" y="12514"/>
                    <a:pt x="69" y="12528"/>
                    <a:pt x="103" y="12528"/>
                  </a:cubicBezTo>
                  <a:cubicBezTo>
                    <a:pt x="142" y="12528"/>
                    <a:pt x="181" y="12509"/>
                    <a:pt x="214" y="12481"/>
                  </a:cubicBezTo>
                  <a:cubicBezTo>
                    <a:pt x="5085" y="8395"/>
                    <a:pt x="9947" y="4300"/>
                    <a:pt x="14818" y="205"/>
                  </a:cubicBezTo>
                  <a:cubicBezTo>
                    <a:pt x="14881" y="161"/>
                    <a:pt x="14898" y="80"/>
                    <a:pt x="14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401750" y="1501825"/>
              <a:ext cx="358850" cy="305775"/>
            </a:xfrm>
            <a:custGeom>
              <a:avLst/>
              <a:gdLst/>
              <a:ahLst/>
              <a:cxnLst/>
              <a:rect l="l" t="t" r="r" b="b"/>
              <a:pathLst>
                <a:path w="14354" h="12231" extrusionOk="0">
                  <a:moveTo>
                    <a:pt x="14354" y="0"/>
                  </a:moveTo>
                  <a:lnTo>
                    <a:pt x="14354" y="0"/>
                  </a:lnTo>
                  <a:cubicBezTo>
                    <a:pt x="9786" y="3836"/>
                    <a:pt x="5228" y="7663"/>
                    <a:pt x="669" y="11499"/>
                  </a:cubicBezTo>
                  <a:cubicBezTo>
                    <a:pt x="446" y="11687"/>
                    <a:pt x="232" y="11892"/>
                    <a:pt x="18" y="12088"/>
                  </a:cubicBezTo>
                  <a:cubicBezTo>
                    <a:pt x="0" y="12097"/>
                    <a:pt x="9" y="12142"/>
                    <a:pt x="18" y="12168"/>
                  </a:cubicBezTo>
                  <a:cubicBezTo>
                    <a:pt x="21" y="12201"/>
                    <a:pt x="30" y="12211"/>
                    <a:pt x="41" y="12211"/>
                  </a:cubicBezTo>
                  <a:cubicBezTo>
                    <a:pt x="54" y="12211"/>
                    <a:pt x="70" y="12194"/>
                    <a:pt x="75" y="12194"/>
                  </a:cubicBezTo>
                  <a:cubicBezTo>
                    <a:pt x="78" y="12194"/>
                    <a:pt x="75" y="12203"/>
                    <a:pt x="62" y="12231"/>
                  </a:cubicBezTo>
                  <a:cubicBezTo>
                    <a:pt x="714" y="11919"/>
                    <a:pt x="14131" y="625"/>
                    <a:pt x="14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293800" y="1370900"/>
              <a:ext cx="349725" cy="296200"/>
            </a:xfrm>
            <a:custGeom>
              <a:avLst/>
              <a:gdLst/>
              <a:ahLst/>
              <a:cxnLst/>
              <a:rect l="l" t="t" r="r" b="b"/>
              <a:pathLst>
                <a:path w="13989" h="11848" extrusionOk="0">
                  <a:moveTo>
                    <a:pt x="13881" y="1"/>
                  </a:moveTo>
                  <a:lnTo>
                    <a:pt x="13881" y="1"/>
                  </a:lnTo>
                  <a:cubicBezTo>
                    <a:pt x="9207" y="3926"/>
                    <a:pt x="4604" y="7798"/>
                    <a:pt x="0" y="11669"/>
                  </a:cubicBezTo>
                  <a:cubicBezTo>
                    <a:pt x="45" y="11723"/>
                    <a:pt x="98" y="11785"/>
                    <a:pt x="143" y="11848"/>
                  </a:cubicBezTo>
                  <a:cubicBezTo>
                    <a:pt x="420" y="11750"/>
                    <a:pt x="607" y="11527"/>
                    <a:pt x="821" y="11348"/>
                  </a:cubicBezTo>
                  <a:cubicBezTo>
                    <a:pt x="2810" y="9680"/>
                    <a:pt x="4791" y="8021"/>
                    <a:pt x="6771" y="6352"/>
                  </a:cubicBezTo>
                  <a:cubicBezTo>
                    <a:pt x="9019" y="4461"/>
                    <a:pt x="11276" y="2579"/>
                    <a:pt x="13516" y="679"/>
                  </a:cubicBezTo>
                  <a:cubicBezTo>
                    <a:pt x="13685" y="536"/>
                    <a:pt x="13988" y="438"/>
                    <a:pt x="13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425375" y="1531700"/>
              <a:ext cx="348400" cy="291225"/>
            </a:xfrm>
            <a:custGeom>
              <a:avLst/>
              <a:gdLst/>
              <a:ahLst/>
              <a:cxnLst/>
              <a:rect l="l" t="t" r="r" b="b"/>
              <a:pathLst>
                <a:path w="13936" h="11649" extrusionOk="0">
                  <a:moveTo>
                    <a:pt x="13828" y="1"/>
                  </a:moveTo>
                  <a:cubicBezTo>
                    <a:pt x="9252" y="3837"/>
                    <a:pt x="4693" y="7673"/>
                    <a:pt x="1" y="11616"/>
                  </a:cubicBezTo>
                  <a:cubicBezTo>
                    <a:pt x="206" y="11629"/>
                    <a:pt x="296" y="11648"/>
                    <a:pt x="339" y="11648"/>
                  </a:cubicBezTo>
                  <a:cubicBezTo>
                    <a:pt x="352" y="11648"/>
                    <a:pt x="360" y="11647"/>
                    <a:pt x="366" y="11643"/>
                  </a:cubicBezTo>
                  <a:cubicBezTo>
                    <a:pt x="4693" y="8021"/>
                    <a:pt x="9020" y="4408"/>
                    <a:pt x="13347" y="786"/>
                  </a:cubicBezTo>
                  <a:cubicBezTo>
                    <a:pt x="13543" y="616"/>
                    <a:pt x="13784" y="473"/>
                    <a:pt x="13917" y="233"/>
                  </a:cubicBezTo>
                  <a:cubicBezTo>
                    <a:pt x="13926" y="206"/>
                    <a:pt x="13935" y="179"/>
                    <a:pt x="13926" y="152"/>
                  </a:cubicBezTo>
                  <a:cubicBezTo>
                    <a:pt x="13926" y="134"/>
                    <a:pt x="13900" y="108"/>
                    <a:pt x="1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286650" y="1363575"/>
              <a:ext cx="327000" cy="271850"/>
            </a:xfrm>
            <a:custGeom>
              <a:avLst/>
              <a:gdLst/>
              <a:ahLst/>
              <a:cxnLst/>
              <a:rect l="l" t="t" r="r" b="b"/>
              <a:pathLst>
                <a:path w="13080" h="10874" extrusionOk="0">
                  <a:moveTo>
                    <a:pt x="12852" y="0"/>
                  </a:moveTo>
                  <a:cubicBezTo>
                    <a:pt x="12608" y="0"/>
                    <a:pt x="12477" y="176"/>
                    <a:pt x="12330" y="303"/>
                  </a:cubicBezTo>
                  <a:cubicBezTo>
                    <a:pt x="9011" y="3086"/>
                    <a:pt x="5692" y="5869"/>
                    <a:pt x="2383" y="8653"/>
                  </a:cubicBezTo>
                  <a:cubicBezTo>
                    <a:pt x="1687" y="9232"/>
                    <a:pt x="991" y="9821"/>
                    <a:pt x="304" y="10401"/>
                  </a:cubicBezTo>
                  <a:cubicBezTo>
                    <a:pt x="170" y="10517"/>
                    <a:pt x="1" y="10615"/>
                    <a:pt x="188" y="10874"/>
                  </a:cubicBezTo>
                  <a:cubicBezTo>
                    <a:pt x="4506" y="7243"/>
                    <a:pt x="8788" y="3648"/>
                    <a:pt x="13079" y="44"/>
                  </a:cubicBezTo>
                  <a:cubicBezTo>
                    <a:pt x="12993" y="13"/>
                    <a:pt x="12918" y="0"/>
                    <a:pt x="12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460175" y="1564050"/>
              <a:ext cx="320500" cy="268375"/>
            </a:xfrm>
            <a:custGeom>
              <a:avLst/>
              <a:gdLst/>
              <a:ahLst/>
              <a:cxnLst/>
              <a:rect l="l" t="t" r="r" b="b"/>
              <a:pathLst>
                <a:path w="12820" h="10735" extrusionOk="0">
                  <a:moveTo>
                    <a:pt x="12731" y="0"/>
                  </a:moveTo>
                  <a:cubicBezTo>
                    <a:pt x="8440" y="3595"/>
                    <a:pt x="4220" y="7146"/>
                    <a:pt x="0" y="10688"/>
                  </a:cubicBezTo>
                  <a:cubicBezTo>
                    <a:pt x="92" y="10721"/>
                    <a:pt x="170" y="10735"/>
                    <a:pt x="240" y="10735"/>
                  </a:cubicBezTo>
                  <a:cubicBezTo>
                    <a:pt x="488" y="10735"/>
                    <a:pt x="614" y="10554"/>
                    <a:pt x="768" y="10429"/>
                  </a:cubicBezTo>
                  <a:cubicBezTo>
                    <a:pt x="2837" y="8689"/>
                    <a:pt x="4898" y="6950"/>
                    <a:pt x="6959" y="5219"/>
                  </a:cubicBezTo>
                  <a:cubicBezTo>
                    <a:pt x="8761" y="3702"/>
                    <a:pt x="10563" y="2195"/>
                    <a:pt x="12365" y="678"/>
                  </a:cubicBezTo>
                  <a:cubicBezTo>
                    <a:pt x="12534" y="535"/>
                    <a:pt x="12820" y="428"/>
                    <a:pt x="1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285550" y="1353125"/>
              <a:ext cx="294850" cy="248400"/>
            </a:xfrm>
            <a:custGeom>
              <a:avLst/>
              <a:gdLst/>
              <a:ahLst/>
              <a:cxnLst/>
              <a:rect l="l" t="t" r="r" b="b"/>
              <a:pathLst>
                <a:path w="11794" h="9936" extrusionOk="0">
                  <a:moveTo>
                    <a:pt x="11559" y="1"/>
                  </a:moveTo>
                  <a:cubicBezTo>
                    <a:pt x="11350" y="1"/>
                    <a:pt x="11267" y="101"/>
                    <a:pt x="11178" y="176"/>
                  </a:cubicBezTo>
                  <a:cubicBezTo>
                    <a:pt x="10277" y="935"/>
                    <a:pt x="9376" y="1684"/>
                    <a:pt x="8475" y="2442"/>
                  </a:cubicBezTo>
                  <a:cubicBezTo>
                    <a:pt x="5799" y="4690"/>
                    <a:pt x="3123" y="6938"/>
                    <a:pt x="446" y="9187"/>
                  </a:cubicBezTo>
                  <a:cubicBezTo>
                    <a:pt x="268" y="9347"/>
                    <a:pt x="0" y="9463"/>
                    <a:pt x="0" y="9936"/>
                  </a:cubicBezTo>
                  <a:cubicBezTo>
                    <a:pt x="3979" y="6599"/>
                    <a:pt x="7851" y="3352"/>
                    <a:pt x="11794" y="34"/>
                  </a:cubicBezTo>
                  <a:cubicBezTo>
                    <a:pt x="11701" y="10"/>
                    <a:pt x="11624" y="1"/>
                    <a:pt x="11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496300" y="1601500"/>
              <a:ext cx="285725" cy="241300"/>
            </a:xfrm>
            <a:custGeom>
              <a:avLst/>
              <a:gdLst/>
              <a:ahLst/>
              <a:cxnLst/>
              <a:rect l="l" t="t" r="r" b="b"/>
              <a:pathLst>
                <a:path w="11429" h="9652" extrusionOk="0">
                  <a:moveTo>
                    <a:pt x="11348" y="1"/>
                  </a:moveTo>
                  <a:cubicBezTo>
                    <a:pt x="7539" y="3195"/>
                    <a:pt x="3765" y="6344"/>
                    <a:pt x="1" y="9529"/>
                  </a:cubicBezTo>
                  <a:cubicBezTo>
                    <a:pt x="94" y="9622"/>
                    <a:pt x="163" y="9652"/>
                    <a:pt x="215" y="9652"/>
                  </a:cubicBezTo>
                  <a:cubicBezTo>
                    <a:pt x="253" y="9652"/>
                    <a:pt x="281" y="9636"/>
                    <a:pt x="304" y="9618"/>
                  </a:cubicBezTo>
                  <a:cubicBezTo>
                    <a:pt x="3988" y="6522"/>
                    <a:pt x="7673" y="3427"/>
                    <a:pt x="11357" y="331"/>
                  </a:cubicBezTo>
                  <a:cubicBezTo>
                    <a:pt x="11428" y="277"/>
                    <a:pt x="11428" y="197"/>
                    <a:pt x="1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289550" y="1349075"/>
              <a:ext cx="247600" cy="210300"/>
            </a:xfrm>
            <a:custGeom>
              <a:avLst/>
              <a:gdLst/>
              <a:ahLst/>
              <a:cxnLst/>
              <a:rect l="l" t="t" r="r" b="b"/>
              <a:pathLst>
                <a:path w="9904" h="8412" extrusionOk="0">
                  <a:moveTo>
                    <a:pt x="9664" y="0"/>
                  </a:moveTo>
                  <a:cubicBezTo>
                    <a:pt x="9641" y="0"/>
                    <a:pt x="9622" y="6"/>
                    <a:pt x="9609" y="17"/>
                  </a:cubicBezTo>
                  <a:cubicBezTo>
                    <a:pt x="6469" y="2631"/>
                    <a:pt x="3337" y="5254"/>
                    <a:pt x="197" y="7877"/>
                  </a:cubicBezTo>
                  <a:cubicBezTo>
                    <a:pt x="99" y="7966"/>
                    <a:pt x="1" y="8055"/>
                    <a:pt x="19" y="8412"/>
                  </a:cubicBezTo>
                  <a:cubicBezTo>
                    <a:pt x="3373" y="5593"/>
                    <a:pt x="6638" y="2845"/>
                    <a:pt x="9903" y="106"/>
                  </a:cubicBezTo>
                  <a:cubicBezTo>
                    <a:pt x="9797" y="32"/>
                    <a:pt x="9718" y="0"/>
                    <a:pt x="9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538900" y="1645225"/>
              <a:ext cx="238000" cy="199925"/>
            </a:xfrm>
            <a:custGeom>
              <a:avLst/>
              <a:gdLst/>
              <a:ahLst/>
              <a:cxnLst/>
              <a:rect l="l" t="t" r="r" b="b"/>
              <a:pathLst>
                <a:path w="9520" h="7997" extrusionOk="0">
                  <a:moveTo>
                    <a:pt x="9501" y="0"/>
                  </a:moveTo>
                  <a:lnTo>
                    <a:pt x="9501" y="0"/>
                  </a:lnTo>
                  <a:cubicBezTo>
                    <a:pt x="8832" y="429"/>
                    <a:pt x="473" y="7458"/>
                    <a:pt x="0" y="7985"/>
                  </a:cubicBezTo>
                  <a:cubicBezTo>
                    <a:pt x="46" y="7993"/>
                    <a:pt x="88" y="7996"/>
                    <a:pt x="127" y="7996"/>
                  </a:cubicBezTo>
                  <a:cubicBezTo>
                    <a:pt x="443" y="7996"/>
                    <a:pt x="575" y="7762"/>
                    <a:pt x="750" y="7619"/>
                  </a:cubicBezTo>
                  <a:cubicBezTo>
                    <a:pt x="2168" y="6450"/>
                    <a:pt x="3578" y="5264"/>
                    <a:pt x="4987" y="4077"/>
                  </a:cubicBezTo>
                  <a:cubicBezTo>
                    <a:pt x="6334" y="2944"/>
                    <a:pt x="7681" y="1811"/>
                    <a:pt x="9029" y="670"/>
                  </a:cubicBezTo>
                  <a:cubicBezTo>
                    <a:pt x="9225" y="509"/>
                    <a:pt x="9519" y="384"/>
                    <a:pt x="9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302275" y="1356400"/>
              <a:ext cx="177550" cy="151900"/>
            </a:xfrm>
            <a:custGeom>
              <a:avLst/>
              <a:gdLst/>
              <a:ahLst/>
              <a:cxnLst/>
              <a:rect l="l" t="t" r="r" b="b"/>
              <a:pathLst>
                <a:path w="7102" h="6076" extrusionOk="0">
                  <a:moveTo>
                    <a:pt x="7101" y="1"/>
                  </a:moveTo>
                  <a:cubicBezTo>
                    <a:pt x="6450" y="268"/>
                    <a:pt x="393" y="5380"/>
                    <a:pt x="0" y="6076"/>
                  </a:cubicBezTo>
                  <a:cubicBezTo>
                    <a:pt x="1776" y="4827"/>
                    <a:pt x="6825" y="491"/>
                    <a:pt x="7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92875" y="1695625"/>
              <a:ext cx="166625" cy="141450"/>
            </a:xfrm>
            <a:custGeom>
              <a:avLst/>
              <a:gdLst/>
              <a:ahLst/>
              <a:cxnLst/>
              <a:rect l="l" t="t" r="r" b="b"/>
              <a:pathLst>
                <a:path w="6665" h="5658" extrusionOk="0">
                  <a:moveTo>
                    <a:pt x="6664" y="1"/>
                  </a:moveTo>
                  <a:cubicBezTo>
                    <a:pt x="4390" y="1910"/>
                    <a:pt x="2213" y="3738"/>
                    <a:pt x="0" y="5603"/>
                  </a:cubicBezTo>
                  <a:cubicBezTo>
                    <a:pt x="87" y="5641"/>
                    <a:pt x="161" y="5657"/>
                    <a:pt x="226" y="5657"/>
                  </a:cubicBezTo>
                  <a:cubicBezTo>
                    <a:pt x="403" y="5657"/>
                    <a:pt x="514" y="5540"/>
                    <a:pt x="625" y="5442"/>
                  </a:cubicBezTo>
                  <a:cubicBezTo>
                    <a:pt x="2534" y="3846"/>
                    <a:pt x="4443" y="2249"/>
                    <a:pt x="6343" y="652"/>
                  </a:cubicBezTo>
                  <a:cubicBezTo>
                    <a:pt x="6495" y="527"/>
                    <a:pt x="6664" y="393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4"/>
          <p:cNvSpPr/>
          <p:nvPr/>
        </p:nvSpPr>
        <p:spPr>
          <a:xfrm>
            <a:off x="193975" y="2879525"/>
            <a:ext cx="213600" cy="21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720000" y="1187702"/>
            <a:ext cx="7704000" cy="34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/>
          <p:nvPr/>
        </p:nvSpPr>
        <p:spPr>
          <a:xfrm>
            <a:off x="0" y="4315279"/>
            <a:ext cx="5087030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2972999" y="0"/>
            <a:ext cx="4937843" cy="323457"/>
          </a:xfrm>
          <a:custGeom>
            <a:avLst/>
            <a:gdLst/>
            <a:ahLst/>
            <a:cxnLst/>
            <a:rect l="l" t="t" r="r" b="b"/>
            <a:pathLst>
              <a:path w="154139" h="10097" extrusionOk="0">
                <a:moveTo>
                  <a:pt x="0" y="1"/>
                </a:moveTo>
                <a:cubicBezTo>
                  <a:pt x="125" y="117"/>
                  <a:pt x="286" y="134"/>
                  <a:pt x="437" y="170"/>
                </a:cubicBezTo>
                <a:cubicBezTo>
                  <a:pt x="6102" y="1392"/>
                  <a:pt x="11758" y="2641"/>
                  <a:pt x="17423" y="3846"/>
                </a:cubicBezTo>
                <a:cubicBezTo>
                  <a:pt x="22196" y="4863"/>
                  <a:pt x="26995" y="5817"/>
                  <a:pt x="31804" y="6647"/>
                </a:cubicBezTo>
                <a:cubicBezTo>
                  <a:pt x="34757" y="7155"/>
                  <a:pt x="37709" y="7628"/>
                  <a:pt x="40671" y="8038"/>
                </a:cubicBezTo>
                <a:cubicBezTo>
                  <a:pt x="43419" y="8431"/>
                  <a:pt x="46176" y="8761"/>
                  <a:pt x="48941" y="9046"/>
                </a:cubicBezTo>
                <a:cubicBezTo>
                  <a:pt x="52081" y="9377"/>
                  <a:pt x="55221" y="9635"/>
                  <a:pt x="58380" y="9787"/>
                </a:cubicBezTo>
                <a:cubicBezTo>
                  <a:pt x="60458" y="9894"/>
                  <a:pt x="62546" y="9947"/>
                  <a:pt x="64624" y="10028"/>
                </a:cubicBezTo>
                <a:cubicBezTo>
                  <a:pt x="65948" y="10075"/>
                  <a:pt x="67271" y="10096"/>
                  <a:pt x="68594" y="10096"/>
                </a:cubicBezTo>
                <a:cubicBezTo>
                  <a:pt x="72248" y="10096"/>
                  <a:pt x="75899" y="9936"/>
                  <a:pt x="79540" y="9733"/>
                </a:cubicBezTo>
                <a:cubicBezTo>
                  <a:pt x="82877" y="9555"/>
                  <a:pt x="86204" y="9234"/>
                  <a:pt x="89523" y="8850"/>
                </a:cubicBezTo>
                <a:cubicBezTo>
                  <a:pt x="92467" y="8502"/>
                  <a:pt x="95411" y="8092"/>
                  <a:pt x="98337" y="7619"/>
                </a:cubicBezTo>
                <a:cubicBezTo>
                  <a:pt x="101575" y="7111"/>
                  <a:pt x="104823" y="6593"/>
                  <a:pt x="108070" y="6094"/>
                </a:cubicBezTo>
                <a:cubicBezTo>
                  <a:pt x="111076" y="5630"/>
                  <a:pt x="114091" y="5175"/>
                  <a:pt x="117107" y="4729"/>
                </a:cubicBezTo>
                <a:cubicBezTo>
                  <a:pt x="119881" y="4318"/>
                  <a:pt x="122656" y="3926"/>
                  <a:pt x="125430" y="3542"/>
                </a:cubicBezTo>
                <a:cubicBezTo>
                  <a:pt x="128419" y="3132"/>
                  <a:pt x="131416" y="2748"/>
                  <a:pt x="134414" y="2356"/>
                </a:cubicBezTo>
                <a:cubicBezTo>
                  <a:pt x="137251" y="1999"/>
                  <a:pt x="140078" y="1633"/>
                  <a:pt x="142924" y="1303"/>
                </a:cubicBezTo>
                <a:cubicBezTo>
                  <a:pt x="146082" y="937"/>
                  <a:pt x="149249" y="634"/>
                  <a:pt x="152407" y="268"/>
                </a:cubicBezTo>
                <a:cubicBezTo>
                  <a:pt x="152978" y="197"/>
                  <a:pt x="153585" y="259"/>
                  <a:pt x="1541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0" y="0"/>
            <a:ext cx="1537840" cy="274636"/>
          </a:xfrm>
          <a:custGeom>
            <a:avLst/>
            <a:gdLst/>
            <a:ahLst/>
            <a:cxnLst/>
            <a:rect l="l" t="t" r="r" b="b"/>
            <a:pathLst>
              <a:path w="48005" h="8573" extrusionOk="0">
                <a:moveTo>
                  <a:pt x="1" y="1"/>
                </a:moveTo>
                <a:lnTo>
                  <a:pt x="1" y="7227"/>
                </a:lnTo>
                <a:cubicBezTo>
                  <a:pt x="1919" y="8047"/>
                  <a:pt x="3944" y="8377"/>
                  <a:pt x="6004" y="8484"/>
                </a:cubicBezTo>
                <a:cubicBezTo>
                  <a:pt x="7115" y="8544"/>
                  <a:pt x="8225" y="8573"/>
                  <a:pt x="9332" y="8573"/>
                </a:cubicBezTo>
                <a:cubicBezTo>
                  <a:pt x="13331" y="8573"/>
                  <a:pt x="17309" y="8207"/>
                  <a:pt x="21277" y="7655"/>
                </a:cubicBezTo>
                <a:cubicBezTo>
                  <a:pt x="25729" y="7039"/>
                  <a:pt x="30065" y="5897"/>
                  <a:pt x="34338" y="4532"/>
                </a:cubicBezTo>
                <a:cubicBezTo>
                  <a:pt x="38388" y="3248"/>
                  <a:pt x="42367" y="1794"/>
                  <a:pt x="46426" y="554"/>
                </a:cubicBezTo>
                <a:cubicBezTo>
                  <a:pt x="46961" y="384"/>
                  <a:pt x="47523" y="304"/>
                  <a:pt x="48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7" name="Google Shape;247;p8"/>
          <p:cNvGrpSpPr/>
          <p:nvPr/>
        </p:nvGrpSpPr>
        <p:grpSpPr>
          <a:xfrm>
            <a:off x="786075" y="137775"/>
            <a:ext cx="2432943" cy="323380"/>
            <a:chOff x="1243275" y="57550"/>
            <a:chExt cx="2432943" cy="323380"/>
          </a:xfrm>
        </p:grpSpPr>
        <p:sp>
          <p:nvSpPr>
            <p:cNvPr id="248" name="Google Shape;248;p8"/>
            <p:cNvSpPr/>
            <p:nvPr/>
          </p:nvSpPr>
          <p:spPr>
            <a:xfrm>
              <a:off x="1243275" y="32273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469409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469409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469409" y="57550"/>
              <a:ext cx="58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243275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695543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1695543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921677" y="5755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1921677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921668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147802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147793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370452" y="32273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2370443" y="190140"/>
              <a:ext cx="58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560402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560402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766702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766702" y="1901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973002" y="32273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2972993" y="190140"/>
              <a:ext cx="58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3199127" y="5755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385602" y="32273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385593" y="190140"/>
              <a:ext cx="58200" cy="582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18018" y="190140"/>
              <a:ext cx="58200" cy="5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8"/>
          <p:cNvSpPr/>
          <p:nvPr/>
        </p:nvSpPr>
        <p:spPr>
          <a:xfrm rot="10800000">
            <a:off x="7366325" y="4826066"/>
            <a:ext cx="1777505" cy="317437"/>
          </a:xfrm>
          <a:custGeom>
            <a:avLst/>
            <a:gdLst/>
            <a:ahLst/>
            <a:cxnLst/>
            <a:rect l="l" t="t" r="r" b="b"/>
            <a:pathLst>
              <a:path w="48005" h="8573" extrusionOk="0">
                <a:moveTo>
                  <a:pt x="1" y="1"/>
                </a:moveTo>
                <a:lnTo>
                  <a:pt x="1" y="7227"/>
                </a:lnTo>
                <a:cubicBezTo>
                  <a:pt x="1919" y="8047"/>
                  <a:pt x="3944" y="8377"/>
                  <a:pt x="6004" y="8484"/>
                </a:cubicBezTo>
                <a:cubicBezTo>
                  <a:pt x="7115" y="8544"/>
                  <a:pt x="8225" y="8573"/>
                  <a:pt x="9332" y="8573"/>
                </a:cubicBezTo>
                <a:cubicBezTo>
                  <a:pt x="13331" y="8573"/>
                  <a:pt x="17309" y="8207"/>
                  <a:pt x="21277" y="7655"/>
                </a:cubicBezTo>
                <a:cubicBezTo>
                  <a:pt x="25729" y="7039"/>
                  <a:pt x="30065" y="5897"/>
                  <a:pt x="34338" y="4532"/>
                </a:cubicBezTo>
                <a:cubicBezTo>
                  <a:pt x="38388" y="3248"/>
                  <a:pt x="42367" y="1794"/>
                  <a:pt x="46426" y="554"/>
                </a:cubicBezTo>
                <a:cubicBezTo>
                  <a:pt x="46961" y="384"/>
                  <a:pt x="47523" y="304"/>
                  <a:pt x="48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73" name="Google Shape;273;p8"/>
          <p:cNvGrpSpPr/>
          <p:nvPr/>
        </p:nvGrpSpPr>
        <p:grpSpPr>
          <a:xfrm rot="5400000">
            <a:off x="8016783" y="391107"/>
            <a:ext cx="828219" cy="490022"/>
            <a:chOff x="844658" y="3526000"/>
            <a:chExt cx="876515" cy="518597"/>
          </a:xfrm>
        </p:grpSpPr>
        <p:grpSp>
          <p:nvGrpSpPr>
            <p:cNvPr id="274" name="Google Shape;274;p8"/>
            <p:cNvGrpSpPr/>
            <p:nvPr/>
          </p:nvGrpSpPr>
          <p:grpSpPr>
            <a:xfrm>
              <a:off x="844658" y="3526000"/>
              <a:ext cx="518965" cy="518597"/>
              <a:chOff x="3285550" y="1349075"/>
              <a:chExt cx="496475" cy="496075"/>
            </a:xfrm>
          </p:grpSpPr>
          <p:sp>
            <p:nvSpPr>
              <p:cNvPr id="275" name="Google Shape;275;p8"/>
              <p:cNvSpPr/>
              <p:nvPr/>
            </p:nvSpPr>
            <p:spPr>
              <a:xfrm>
                <a:off x="3335950" y="1428050"/>
                <a:ext cx="381400" cy="321350"/>
              </a:xfrm>
              <a:custGeom>
                <a:avLst/>
                <a:gdLst/>
                <a:ahLst/>
                <a:cxnLst/>
                <a:rect l="l" t="t" r="r" b="b"/>
                <a:pathLst>
                  <a:path w="15256" h="12854" extrusionOk="0">
                    <a:moveTo>
                      <a:pt x="15057" y="0"/>
                    </a:moveTo>
                    <a:cubicBezTo>
                      <a:pt x="15025" y="0"/>
                      <a:pt x="14999" y="14"/>
                      <a:pt x="14979" y="34"/>
                    </a:cubicBezTo>
                    <a:cubicBezTo>
                      <a:pt x="10001" y="4200"/>
                      <a:pt x="5032" y="8375"/>
                      <a:pt x="72" y="12550"/>
                    </a:cubicBezTo>
                    <a:cubicBezTo>
                      <a:pt x="0" y="12613"/>
                      <a:pt x="9" y="12693"/>
                      <a:pt x="134" y="12854"/>
                    </a:cubicBezTo>
                    <a:cubicBezTo>
                      <a:pt x="5183" y="8616"/>
                      <a:pt x="10224" y="4379"/>
                      <a:pt x="15255" y="150"/>
                    </a:cubicBezTo>
                    <a:cubicBezTo>
                      <a:pt x="15177" y="39"/>
                      <a:pt x="15110" y="0"/>
                      <a:pt x="150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8"/>
              <p:cNvSpPr/>
              <p:nvPr/>
            </p:nvSpPr>
            <p:spPr>
              <a:xfrm>
                <a:off x="3354900" y="1449625"/>
                <a:ext cx="380500" cy="321400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12856" extrusionOk="0">
                    <a:moveTo>
                      <a:pt x="15220" y="1"/>
                    </a:moveTo>
                    <a:lnTo>
                      <a:pt x="15220" y="1"/>
                    </a:lnTo>
                    <a:cubicBezTo>
                      <a:pt x="14881" y="72"/>
                      <a:pt x="14747" y="251"/>
                      <a:pt x="14587" y="384"/>
                    </a:cubicBezTo>
                    <a:cubicBezTo>
                      <a:pt x="11901" y="2632"/>
                      <a:pt x="9225" y="4889"/>
                      <a:pt x="6540" y="7138"/>
                    </a:cubicBezTo>
                    <a:cubicBezTo>
                      <a:pt x="4541" y="8824"/>
                      <a:pt x="2525" y="10501"/>
                      <a:pt x="527" y="12196"/>
                    </a:cubicBezTo>
                    <a:cubicBezTo>
                      <a:pt x="331" y="12356"/>
                      <a:pt x="63" y="12481"/>
                      <a:pt x="1" y="12856"/>
                    </a:cubicBezTo>
                    <a:cubicBezTo>
                      <a:pt x="875" y="12374"/>
                      <a:pt x="14863" y="572"/>
                      <a:pt x="15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8"/>
              <p:cNvSpPr/>
              <p:nvPr/>
            </p:nvSpPr>
            <p:spPr>
              <a:xfrm>
                <a:off x="3319225" y="1407925"/>
                <a:ext cx="3762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12740" extrusionOk="0">
                    <a:moveTo>
                      <a:pt x="14916" y="0"/>
                    </a:moveTo>
                    <a:cubicBezTo>
                      <a:pt x="14622" y="36"/>
                      <a:pt x="14461" y="268"/>
                      <a:pt x="14265" y="438"/>
                    </a:cubicBezTo>
                    <a:cubicBezTo>
                      <a:pt x="12561" y="1856"/>
                      <a:pt x="10866" y="3283"/>
                      <a:pt x="9171" y="4711"/>
                    </a:cubicBezTo>
                    <a:cubicBezTo>
                      <a:pt x="6290" y="7128"/>
                      <a:pt x="3399" y="9546"/>
                      <a:pt x="527" y="11981"/>
                    </a:cubicBezTo>
                    <a:cubicBezTo>
                      <a:pt x="330" y="12142"/>
                      <a:pt x="0" y="12249"/>
                      <a:pt x="54" y="12740"/>
                    </a:cubicBezTo>
                    <a:cubicBezTo>
                      <a:pt x="5112" y="8493"/>
                      <a:pt x="10081" y="4318"/>
                      <a:pt x="15050" y="143"/>
                    </a:cubicBezTo>
                    <a:cubicBezTo>
                      <a:pt x="15005" y="99"/>
                      <a:pt x="14961" y="45"/>
                      <a:pt x="149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8"/>
              <p:cNvSpPr/>
              <p:nvPr/>
            </p:nvSpPr>
            <p:spPr>
              <a:xfrm>
                <a:off x="3305400" y="1388750"/>
                <a:ext cx="364875" cy="30825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12330" extrusionOk="0">
                    <a:moveTo>
                      <a:pt x="14595" y="0"/>
                    </a:moveTo>
                    <a:cubicBezTo>
                      <a:pt x="14265" y="54"/>
                      <a:pt x="14131" y="232"/>
                      <a:pt x="13970" y="366"/>
                    </a:cubicBezTo>
                    <a:cubicBezTo>
                      <a:pt x="11490" y="2445"/>
                      <a:pt x="9010" y="4532"/>
                      <a:pt x="6530" y="6611"/>
                    </a:cubicBezTo>
                    <a:cubicBezTo>
                      <a:pt x="4505" y="8315"/>
                      <a:pt x="2480" y="10019"/>
                      <a:pt x="455" y="11722"/>
                    </a:cubicBezTo>
                    <a:cubicBezTo>
                      <a:pt x="286" y="11865"/>
                      <a:pt x="0" y="11972"/>
                      <a:pt x="54" y="12329"/>
                    </a:cubicBezTo>
                    <a:cubicBezTo>
                      <a:pt x="1151" y="11642"/>
                      <a:pt x="14265" y="536"/>
                      <a:pt x="14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3378325" y="1476850"/>
                <a:ext cx="3724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14899" h="12528" extrusionOk="0">
                    <a:moveTo>
                      <a:pt x="14854" y="0"/>
                    </a:moveTo>
                    <a:lnTo>
                      <a:pt x="14854" y="0"/>
                    </a:lnTo>
                    <a:cubicBezTo>
                      <a:pt x="14238" y="259"/>
                      <a:pt x="339" y="11945"/>
                      <a:pt x="0" y="12481"/>
                    </a:cubicBezTo>
                    <a:cubicBezTo>
                      <a:pt x="33" y="12514"/>
                      <a:pt x="69" y="12528"/>
                      <a:pt x="103" y="12528"/>
                    </a:cubicBezTo>
                    <a:cubicBezTo>
                      <a:pt x="142" y="12528"/>
                      <a:pt x="181" y="12509"/>
                      <a:pt x="214" y="12481"/>
                    </a:cubicBezTo>
                    <a:cubicBezTo>
                      <a:pt x="5085" y="8395"/>
                      <a:pt x="9947" y="4300"/>
                      <a:pt x="14818" y="205"/>
                    </a:cubicBezTo>
                    <a:cubicBezTo>
                      <a:pt x="14881" y="161"/>
                      <a:pt x="14898" y="80"/>
                      <a:pt x="148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3401750" y="1501825"/>
                <a:ext cx="358850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231" extrusionOk="0">
                    <a:moveTo>
                      <a:pt x="14354" y="0"/>
                    </a:moveTo>
                    <a:lnTo>
                      <a:pt x="14354" y="0"/>
                    </a:lnTo>
                    <a:cubicBezTo>
                      <a:pt x="9786" y="3836"/>
                      <a:pt x="5228" y="7663"/>
                      <a:pt x="669" y="11499"/>
                    </a:cubicBezTo>
                    <a:cubicBezTo>
                      <a:pt x="446" y="11687"/>
                      <a:pt x="232" y="11892"/>
                      <a:pt x="18" y="12088"/>
                    </a:cubicBezTo>
                    <a:cubicBezTo>
                      <a:pt x="0" y="12097"/>
                      <a:pt x="9" y="12142"/>
                      <a:pt x="18" y="12168"/>
                    </a:cubicBezTo>
                    <a:cubicBezTo>
                      <a:pt x="21" y="12201"/>
                      <a:pt x="30" y="12211"/>
                      <a:pt x="41" y="12211"/>
                    </a:cubicBezTo>
                    <a:cubicBezTo>
                      <a:pt x="54" y="12211"/>
                      <a:pt x="70" y="12194"/>
                      <a:pt x="75" y="12194"/>
                    </a:cubicBezTo>
                    <a:cubicBezTo>
                      <a:pt x="78" y="12194"/>
                      <a:pt x="75" y="12203"/>
                      <a:pt x="62" y="12231"/>
                    </a:cubicBezTo>
                    <a:cubicBezTo>
                      <a:pt x="714" y="11919"/>
                      <a:pt x="14131" y="625"/>
                      <a:pt x="14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3293800" y="1370900"/>
                <a:ext cx="349725" cy="296200"/>
              </a:xfrm>
              <a:custGeom>
                <a:avLst/>
                <a:gdLst/>
                <a:ahLst/>
                <a:cxnLst/>
                <a:rect l="l" t="t" r="r" b="b"/>
                <a:pathLst>
                  <a:path w="13989" h="11848" extrusionOk="0">
                    <a:moveTo>
                      <a:pt x="13881" y="1"/>
                    </a:moveTo>
                    <a:lnTo>
                      <a:pt x="13881" y="1"/>
                    </a:lnTo>
                    <a:cubicBezTo>
                      <a:pt x="9207" y="3926"/>
                      <a:pt x="4604" y="7798"/>
                      <a:pt x="0" y="11669"/>
                    </a:cubicBezTo>
                    <a:cubicBezTo>
                      <a:pt x="45" y="11723"/>
                      <a:pt x="98" y="11785"/>
                      <a:pt x="143" y="11848"/>
                    </a:cubicBezTo>
                    <a:cubicBezTo>
                      <a:pt x="420" y="11750"/>
                      <a:pt x="607" y="11527"/>
                      <a:pt x="821" y="11348"/>
                    </a:cubicBezTo>
                    <a:cubicBezTo>
                      <a:pt x="2810" y="9680"/>
                      <a:pt x="4791" y="8021"/>
                      <a:pt x="6771" y="6352"/>
                    </a:cubicBezTo>
                    <a:cubicBezTo>
                      <a:pt x="9019" y="4461"/>
                      <a:pt x="11276" y="2579"/>
                      <a:pt x="13516" y="679"/>
                    </a:cubicBezTo>
                    <a:cubicBezTo>
                      <a:pt x="13685" y="536"/>
                      <a:pt x="13988" y="438"/>
                      <a:pt x="138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3425375" y="1531700"/>
                <a:ext cx="348400" cy="291225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11649" extrusionOk="0">
                    <a:moveTo>
                      <a:pt x="13828" y="1"/>
                    </a:moveTo>
                    <a:cubicBezTo>
                      <a:pt x="9252" y="3837"/>
                      <a:pt x="4693" y="7673"/>
                      <a:pt x="1" y="11616"/>
                    </a:cubicBezTo>
                    <a:cubicBezTo>
                      <a:pt x="206" y="11629"/>
                      <a:pt x="296" y="11648"/>
                      <a:pt x="339" y="11648"/>
                    </a:cubicBezTo>
                    <a:cubicBezTo>
                      <a:pt x="352" y="11648"/>
                      <a:pt x="360" y="11647"/>
                      <a:pt x="366" y="11643"/>
                    </a:cubicBezTo>
                    <a:cubicBezTo>
                      <a:pt x="4693" y="8021"/>
                      <a:pt x="9020" y="4408"/>
                      <a:pt x="13347" y="786"/>
                    </a:cubicBezTo>
                    <a:cubicBezTo>
                      <a:pt x="13543" y="616"/>
                      <a:pt x="13784" y="473"/>
                      <a:pt x="13917" y="233"/>
                    </a:cubicBezTo>
                    <a:cubicBezTo>
                      <a:pt x="13926" y="206"/>
                      <a:pt x="13935" y="179"/>
                      <a:pt x="13926" y="152"/>
                    </a:cubicBezTo>
                    <a:cubicBezTo>
                      <a:pt x="13926" y="134"/>
                      <a:pt x="13900" y="108"/>
                      <a:pt x="13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3286650" y="1363575"/>
                <a:ext cx="327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3080" h="10874" extrusionOk="0">
                    <a:moveTo>
                      <a:pt x="12852" y="0"/>
                    </a:moveTo>
                    <a:cubicBezTo>
                      <a:pt x="12608" y="0"/>
                      <a:pt x="12477" y="176"/>
                      <a:pt x="12330" y="303"/>
                    </a:cubicBezTo>
                    <a:cubicBezTo>
                      <a:pt x="9011" y="3086"/>
                      <a:pt x="5692" y="5869"/>
                      <a:pt x="2383" y="8653"/>
                    </a:cubicBezTo>
                    <a:cubicBezTo>
                      <a:pt x="1687" y="9232"/>
                      <a:pt x="991" y="9821"/>
                      <a:pt x="304" y="10401"/>
                    </a:cubicBezTo>
                    <a:cubicBezTo>
                      <a:pt x="170" y="10517"/>
                      <a:pt x="1" y="10615"/>
                      <a:pt x="188" y="10874"/>
                    </a:cubicBezTo>
                    <a:cubicBezTo>
                      <a:pt x="4506" y="7243"/>
                      <a:pt x="8788" y="3648"/>
                      <a:pt x="13079" y="44"/>
                    </a:cubicBezTo>
                    <a:cubicBezTo>
                      <a:pt x="12993" y="13"/>
                      <a:pt x="12918" y="0"/>
                      <a:pt x="128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3460175" y="1564050"/>
                <a:ext cx="320500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2820" h="10735" extrusionOk="0">
                    <a:moveTo>
                      <a:pt x="12731" y="0"/>
                    </a:moveTo>
                    <a:cubicBezTo>
                      <a:pt x="8440" y="3595"/>
                      <a:pt x="4220" y="7146"/>
                      <a:pt x="0" y="10688"/>
                    </a:cubicBezTo>
                    <a:cubicBezTo>
                      <a:pt x="92" y="10721"/>
                      <a:pt x="170" y="10735"/>
                      <a:pt x="240" y="10735"/>
                    </a:cubicBezTo>
                    <a:cubicBezTo>
                      <a:pt x="488" y="10735"/>
                      <a:pt x="614" y="10554"/>
                      <a:pt x="768" y="10429"/>
                    </a:cubicBezTo>
                    <a:cubicBezTo>
                      <a:pt x="2837" y="8689"/>
                      <a:pt x="4898" y="6950"/>
                      <a:pt x="6959" y="5219"/>
                    </a:cubicBezTo>
                    <a:cubicBezTo>
                      <a:pt x="8761" y="3702"/>
                      <a:pt x="10563" y="2195"/>
                      <a:pt x="12365" y="678"/>
                    </a:cubicBezTo>
                    <a:cubicBezTo>
                      <a:pt x="12534" y="535"/>
                      <a:pt x="12820" y="428"/>
                      <a:pt x="12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3285550" y="1353125"/>
                <a:ext cx="294850" cy="248400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9936" extrusionOk="0">
                    <a:moveTo>
                      <a:pt x="11559" y="1"/>
                    </a:moveTo>
                    <a:cubicBezTo>
                      <a:pt x="11350" y="1"/>
                      <a:pt x="11267" y="101"/>
                      <a:pt x="11178" y="176"/>
                    </a:cubicBezTo>
                    <a:cubicBezTo>
                      <a:pt x="10277" y="935"/>
                      <a:pt x="9376" y="1684"/>
                      <a:pt x="8475" y="2442"/>
                    </a:cubicBezTo>
                    <a:cubicBezTo>
                      <a:pt x="5799" y="4690"/>
                      <a:pt x="3123" y="6938"/>
                      <a:pt x="446" y="9187"/>
                    </a:cubicBezTo>
                    <a:cubicBezTo>
                      <a:pt x="268" y="9347"/>
                      <a:pt x="0" y="9463"/>
                      <a:pt x="0" y="9936"/>
                    </a:cubicBezTo>
                    <a:cubicBezTo>
                      <a:pt x="3979" y="6599"/>
                      <a:pt x="7851" y="3352"/>
                      <a:pt x="11794" y="34"/>
                    </a:cubicBezTo>
                    <a:cubicBezTo>
                      <a:pt x="11701" y="10"/>
                      <a:pt x="11624" y="1"/>
                      <a:pt x="11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3496300" y="1601500"/>
                <a:ext cx="28572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652" extrusionOk="0">
                    <a:moveTo>
                      <a:pt x="11348" y="1"/>
                    </a:moveTo>
                    <a:cubicBezTo>
                      <a:pt x="7539" y="3195"/>
                      <a:pt x="3765" y="6344"/>
                      <a:pt x="1" y="9529"/>
                    </a:cubicBezTo>
                    <a:cubicBezTo>
                      <a:pt x="94" y="9622"/>
                      <a:pt x="163" y="9652"/>
                      <a:pt x="215" y="9652"/>
                    </a:cubicBezTo>
                    <a:cubicBezTo>
                      <a:pt x="253" y="9652"/>
                      <a:pt x="281" y="9636"/>
                      <a:pt x="304" y="9618"/>
                    </a:cubicBezTo>
                    <a:cubicBezTo>
                      <a:pt x="3988" y="6522"/>
                      <a:pt x="7673" y="3427"/>
                      <a:pt x="11357" y="331"/>
                    </a:cubicBezTo>
                    <a:cubicBezTo>
                      <a:pt x="11428" y="277"/>
                      <a:pt x="11428" y="197"/>
                      <a:pt x="11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3289550" y="1349075"/>
                <a:ext cx="247600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8412" extrusionOk="0">
                    <a:moveTo>
                      <a:pt x="9664" y="0"/>
                    </a:moveTo>
                    <a:cubicBezTo>
                      <a:pt x="9641" y="0"/>
                      <a:pt x="9622" y="6"/>
                      <a:pt x="9609" y="17"/>
                    </a:cubicBezTo>
                    <a:cubicBezTo>
                      <a:pt x="6469" y="2631"/>
                      <a:pt x="3337" y="5254"/>
                      <a:pt x="197" y="7877"/>
                    </a:cubicBezTo>
                    <a:cubicBezTo>
                      <a:pt x="99" y="7966"/>
                      <a:pt x="1" y="8055"/>
                      <a:pt x="19" y="8412"/>
                    </a:cubicBezTo>
                    <a:cubicBezTo>
                      <a:pt x="3373" y="5593"/>
                      <a:pt x="6638" y="2845"/>
                      <a:pt x="9903" y="106"/>
                    </a:cubicBezTo>
                    <a:cubicBezTo>
                      <a:pt x="9797" y="32"/>
                      <a:pt x="9718" y="0"/>
                      <a:pt x="96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3538900" y="1645225"/>
                <a:ext cx="238000" cy="199925"/>
              </a:xfrm>
              <a:custGeom>
                <a:avLst/>
                <a:gdLst/>
                <a:ahLst/>
                <a:cxnLst/>
                <a:rect l="l" t="t" r="r" b="b"/>
                <a:pathLst>
                  <a:path w="9520" h="7997" extrusionOk="0">
                    <a:moveTo>
                      <a:pt x="9501" y="0"/>
                    </a:moveTo>
                    <a:lnTo>
                      <a:pt x="9501" y="0"/>
                    </a:lnTo>
                    <a:cubicBezTo>
                      <a:pt x="8832" y="429"/>
                      <a:pt x="473" y="7458"/>
                      <a:pt x="0" y="7985"/>
                    </a:cubicBezTo>
                    <a:cubicBezTo>
                      <a:pt x="46" y="7993"/>
                      <a:pt x="88" y="7996"/>
                      <a:pt x="127" y="7996"/>
                    </a:cubicBezTo>
                    <a:cubicBezTo>
                      <a:pt x="443" y="7996"/>
                      <a:pt x="575" y="7762"/>
                      <a:pt x="750" y="7619"/>
                    </a:cubicBezTo>
                    <a:cubicBezTo>
                      <a:pt x="2168" y="6450"/>
                      <a:pt x="3578" y="5264"/>
                      <a:pt x="4987" y="4077"/>
                    </a:cubicBezTo>
                    <a:cubicBezTo>
                      <a:pt x="6334" y="2944"/>
                      <a:pt x="7681" y="1811"/>
                      <a:pt x="9029" y="670"/>
                    </a:cubicBezTo>
                    <a:cubicBezTo>
                      <a:pt x="9225" y="509"/>
                      <a:pt x="9519" y="384"/>
                      <a:pt x="9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3302275" y="1356400"/>
                <a:ext cx="177550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7102" h="6076" extrusionOk="0">
                    <a:moveTo>
                      <a:pt x="7101" y="1"/>
                    </a:moveTo>
                    <a:cubicBezTo>
                      <a:pt x="6450" y="268"/>
                      <a:pt x="393" y="5380"/>
                      <a:pt x="0" y="6076"/>
                    </a:cubicBezTo>
                    <a:cubicBezTo>
                      <a:pt x="1776" y="4827"/>
                      <a:pt x="6825" y="491"/>
                      <a:pt x="7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3592875" y="1695625"/>
                <a:ext cx="166625" cy="1414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658" extrusionOk="0">
                    <a:moveTo>
                      <a:pt x="6664" y="1"/>
                    </a:moveTo>
                    <a:cubicBezTo>
                      <a:pt x="4390" y="1910"/>
                      <a:pt x="2213" y="3738"/>
                      <a:pt x="0" y="5603"/>
                    </a:cubicBezTo>
                    <a:cubicBezTo>
                      <a:pt x="87" y="5641"/>
                      <a:pt x="161" y="5657"/>
                      <a:pt x="226" y="5657"/>
                    </a:cubicBezTo>
                    <a:cubicBezTo>
                      <a:pt x="403" y="5657"/>
                      <a:pt x="514" y="5540"/>
                      <a:pt x="625" y="5442"/>
                    </a:cubicBezTo>
                    <a:cubicBezTo>
                      <a:pt x="2534" y="3846"/>
                      <a:pt x="4443" y="2249"/>
                      <a:pt x="6343" y="652"/>
                    </a:cubicBezTo>
                    <a:cubicBezTo>
                      <a:pt x="6495" y="527"/>
                      <a:pt x="6664" y="393"/>
                      <a:pt x="6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8"/>
            <p:cNvGrpSpPr/>
            <p:nvPr/>
          </p:nvGrpSpPr>
          <p:grpSpPr>
            <a:xfrm>
              <a:off x="1202208" y="3526000"/>
              <a:ext cx="518965" cy="518597"/>
              <a:chOff x="3285550" y="1349075"/>
              <a:chExt cx="496475" cy="496075"/>
            </a:xfrm>
          </p:grpSpPr>
          <p:sp>
            <p:nvSpPr>
              <p:cNvPr id="292" name="Google Shape;292;p8"/>
              <p:cNvSpPr/>
              <p:nvPr/>
            </p:nvSpPr>
            <p:spPr>
              <a:xfrm>
                <a:off x="3335950" y="1428050"/>
                <a:ext cx="381400" cy="321350"/>
              </a:xfrm>
              <a:custGeom>
                <a:avLst/>
                <a:gdLst/>
                <a:ahLst/>
                <a:cxnLst/>
                <a:rect l="l" t="t" r="r" b="b"/>
                <a:pathLst>
                  <a:path w="15256" h="12854" extrusionOk="0">
                    <a:moveTo>
                      <a:pt x="15057" y="0"/>
                    </a:moveTo>
                    <a:cubicBezTo>
                      <a:pt x="15025" y="0"/>
                      <a:pt x="14999" y="14"/>
                      <a:pt x="14979" y="34"/>
                    </a:cubicBezTo>
                    <a:cubicBezTo>
                      <a:pt x="10001" y="4200"/>
                      <a:pt x="5032" y="8375"/>
                      <a:pt x="72" y="12550"/>
                    </a:cubicBezTo>
                    <a:cubicBezTo>
                      <a:pt x="0" y="12613"/>
                      <a:pt x="9" y="12693"/>
                      <a:pt x="134" y="12854"/>
                    </a:cubicBezTo>
                    <a:cubicBezTo>
                      <a:pt x="5183" y="8616"/>
                      <a:pt x="10224" y="4379"/>
                      <a:pt x="15255" y="150"/>
                    </a:cubicBezTo>
                    <a:cubicBezTo>
                      <a:pt x="15177" y="39"/>
                      <a:pt x="15110" y="0"/>
                      <a:pt x="150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3354900" y="1449625"/>
                <a:ext cx="380500" cy="321400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12856" extrusionOk="0">
                    <a:moveTo>
                      <a:pt x="15220" y="1"/>
                    </a:moveTo>
                    <a:lnTo>
                      <a:pt x="15220" y="1"/>
                    </a:lnTo>
                    <a:cubicBezTo>
                      <a:pt x="14881" y="72"/>
                      <a:pt x="14747" y="251"/>
                      <a:pt x="14587" y="384"/>
                    </a:cubicBezTo>
                    <a:cubicBezTo>
                      <a:pt x="11901" y="2632"/>
                      <a:pt x="9225" y="4889"/>
                      <a:pt x="6540" y="7138"/>
                    </a:cubicBezTo>
                    <a:cubicBezTo>
                      <a:pt x="4541" y="8824"/>
                      <a:pt x="2525" y="10501"/>
                      <a:pt x="527" y="12196"/>
                    </a:cubicBezTo>
                    <a:cubicBezTo>
                      <a:pt x="331" y="12356"/>
                      <a:pt x="63" y="12481"/>
                      <a:pt x="1" y="12856"/>
                    </a:cubicBezTo>
                    <a:cubicBezTo>
                      <a:pt x="875" y="12374"/>
                      <a:pt x="14863" y="572"/>
                      <a:pt x="15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3319225" y="1407925"/>
                <a:ext cx="3762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12740" extrusionOk="0">
                    <a:moveTo>
                      <a:pt x="14916" y="0"/>
                    </a:moveTo>
                    <a:cubicBezTo>
                      <a:pt x="14622" y="36"/>
                      <a:pt x="14461" y="268"/>
                      <a:pt x="14265" y="438"/>
                    </a:cubicBezTo>
                    <a:cubicBezTo>
                      <a:pt x="12561" y="1856"/>
                      <a:pt x="10866" y="3283"/>
                      <a:pt x="9171" y="4711"/>
                    </a:cubicBezTo>
                    <a:cubicBezTo>
                      <a:pt x="6290" y="7128"/>
                      <a:pt x="3399" y="9546"/>
                      <a:pt x="527" y="11981"/>
                    </a:cubicBezTo>
                    <a:cubicBezTo>
                      <a:pt x="330" y="12142"/>
                      <a:pt x="0" y="12249"/>
                      <a:pt x="54" y="12740"/>
                    </a:cubicBezTo>
                    <a:cubicBezTo>
                      <a:pt x="5112" y="8493"/>
                      <a:pt x="10081" y="4318"/>
                      <a:pt x="15050" y="143"/>
                    </a:cubicBezTo>
                    <a:cubicBezTo>
                      <a:pt x="15005" y="99"/>
                      <a:pt x="14961" y="45"/>
                      <a:pt x="149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3305400" y="1388750"/>
                <a:ext cx="364875" cy="30825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12330" extrusionOk="0">
                    <a:moveTo>
                      <a:pt x="14595" y="0"/>
                    </a:moveTo>
                    <a:cubicBezTo>
                      <a:pt x="14265" y="54"/>
                      <a:pt x="14131" y="232"/>
                      <a:pt x="13970" y="366"/>
                    </a:cubicBezTo>
                    <a:cubicBezTo>
                      <a:pt x="11490" y="2445"/>
                      <a:pt x="9010" y="4532"/>
                      <a:pt x="6530" y="6611"/>
                    </a:cubicBezTo>
                    <a:cubicBezTo>
                      <a:pt x="4505" y="8315"/>
                      <a:pt x="2480" y="10019"/>
                      <a:pt x="455" y="11722"/>
                    </a:cubicBezTo>
                    <a:cubicBezTo>
                      <a:pt x="286" y="11865"/>
                      <a:pt x="0" y="11972"/>
                      <a:pt x="54" y="12329"/>
                    </a:cubicBezTo>
                    <a:cubicBezTo>
                      <a:pt x="1151" y="11642"/>
                      <a:pt x="14265" y="536"/>
                      <a:pt x="145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3378325" y="1476850"/>
                <a:ext cx="3724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14899" h="12528" extrusionOk="0">
                    <a:moveTo>
                      <a:pt x="14854" y="0"/>
                    </a:moveTo>
                    <a:lnTo>
                      <a:pt x="14854" y="0"/>
                    </a:lnTo>
                    <a:cubicBezTo>
                      <a:pt x="14238" y="259"/>
                      <a:pt x="339" y="11945"/>
                      <a:pt x="0" y="12481"/>
                    </a:cubicBezTo>
                    <a:cubicBezTo>
                      <a:pt x="33" y="12514"/>
                      <a:pt x="69" y="12528"/>
                      <a:pt x="103" y="12528"/>
                    </a:cubicBezTo>
                    <a:cubicBezTo>
                      <a:pt x="142" y="12528"/>
                      <a:pt x="181" y="12509"/>
                      <a:pt x="214" y="12481"/>
                    </a:cubicBezTo>
                    <a:cubicBezTo>
                      <a:pt x="5085" y="8395"/>
                      <a:pt x="9947" y="4300"/>
                      <a:pt x="14818" y="205"/>
                    </a:cubicBezTo>
                    <a:cubicBezTo>
                      <a:pt x="14881" y="161"/>
                      <a:pt x="14898" y="80"/>
                      <a:pt x="14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3401750" y="1501825"/>
                <a:ext cx="358850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231" extrusionOk="0">
                    <a:moveTo>
                      <a:pt x="14354" y="0"/>
                    </a:moveTo>
                    <a:lnTo>
                      <a:pt x="14354" y="0"/>
                    </a:lnTo>
                    <a:cubicBezTo>
                      <a:pt x="9786" y="3836"/>
                      <a:pt x="5228" y="7663"/>
                      <a:pt x="669" y="11499"/>
                    </a:cubicBezTo>
                    <a:cubicBezTo>
                      <a:pt x="446" y="11687"/>
                      <a:pt x="232" y="11892"/>
                      <a:pt x="18" y="12088"/>
                    </a:cubicBezTo>
                    <a:cubicBezTo>
                      <a:pt x="0" y="12097"/>
                      <a:pt x="9" y="12142"/>
                      <a:pt x="18" y="12168"/>
                    </a:cubicBezTo>
                    <a:cubicBezTo>
                      <a:pt x="21" y="12201"/>
                      <a:pt x="30" y="12211"/>
                      <a:pt x="41" y="12211"/>
                    </a:cubicBezTo>
                    <a:cubicBezTo>
                      <a:pt x="54" y="12211"/>
                      <a:pt x="70" y="12194"/>
                      <a:pt x="75" y="12194"/>
                    </a:cubicBezTo>
                    <a:cubicBezTo>
                      <a:pt x="78" y="12194"/>
                      <a:pt x="75" y="12203"/>
                      <a:pt x="62" y="12231"/>
                    </a:cubicBezTo>
                    <a:cubicBezTo>
                      <a:pt x="714" y="11919"/>
                      <a:pt x="14131" y="625"/>
                      <a:pt x="14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3293800" y="1370900"/>
                <a:ext cx="349725" cy="296200"/>
              </a:xfrm>
              <a:custGeom>
                <a:avLst/>
                <a:gdLst/>
                <a:ahLst/>
                <a:cxnLst/>
                <a:rect l="l" t="t" r="r" b="b"/>
                <a:pathLst>
                  <a:path w="13989" h="11848" extrusionOk="0">
                    <a:moveTo>
                      <a:pt x="13881" y="1"/>
                    </a:moveTo>
                    <a:lnTo>
                      <a:pt x="13881" y="1"/>
                    </a:lnTo>
                    <a:cubicBezTo>
                      <a:pt x="9207" y="3926"/>
                      <a:pt x="4604" y="7798"/>
                      <a:pt x="0" y="11669"/>
                    </a:cubicBezTo>
                    <a:cubicBezTo>
                      <a:pt x="45" y="11723"/>
                      <a:pt x="98" y="11785"/>
                      <a:pt x="143" y="11848"/>
                    </a:cubicBezTo>
                    <a:cubicBezTo>
                      <a:pt x="420" y="11750"/>
                      <a:pt x="607" y="11527"/>
                      <a:pt x="821" y="11348"/>
                    </a:cubicBezTo>
                    <a:cubicBezTo>
                      <a:pt x="2810" y="9680"/>
                      <a:pt x="4791" y="8021"/>
                      <a:pt x="6771" y="6352"/>
                    </a:cubicBezTo>
                    <a:cubicBezTo>
                      <a:pt x="9019" y="4461"/>
                      <a:pt x="11276" y="2579"/>
                      <a:pt x="13516" y="679"/>
                    </a:cubicBezTo>
                    <a:cubicBezTo>
                      <a:pt x="13685" y="536"/>
                      <a:pt x="13988" y="438"/>
                      <a:pt x="13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3425375" y="1531700"/>
                <a:ext cx="348400" cy="291225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11649" extrusionOk="0">
                    <a:moveTo>
                      <a:pt x="13828" y="1"/>
                    </a:moveTo>
                    <a:cubicBezTo>
                      <a:pt x="9252" y="3837"/>
                      <a:pt x="4693" y="7673"/>
                      <a:pt x="1" y="11616"/>
                    </a:cubicBezTo>
                    <a:cubicBezTo>
                      <a:pt x="206" y="11629"/>
                      <a:pt x="296" y="11648"/>
                      <a:pt x="339" y="11648"/>
                    </a:cubicBezTo>
                    <a:cubicBezTo>
                      <a:pt x="352" y="11648"/>
                      <a:pt x="360" y="11647"/>
                      <a:pt x="366" y="11643"/>
                    </a:cubicBezTo>
                    <a:cubicBezTo>
                      <a:pt x="4693" y="8021"/>
                      <a:pt x="9020" y="4408"/>
                      <a:pt x="13347" y="786"/>
                    </a:cubicBezTo>
                    <a:cubicBezTo>
                      <a:pt x="13543" y="616"/>
                      <a:pt x="13784" y="473"/>
                      <a:pt x="13917" y="233"/>
                    </a:cubicBezTo>
                    <a:cubicBezTo>
                      <a:pt x="13926" y="206"/>
                      <a:pt x="13935" y="179"/>
                      <a:pt x="13926" y="152"/>
                    </a:cubicBezTo>
                    <a:cubicBezTo>
                      <a:pt x="13926" y="134"/>
                      <a:pt x="13900" y="108"/>
                      <a:pt x="138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3286650" y="1363575"/>
                <a:ext cx="327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3080" h="10874" extrusionOk="0">
                    <a:moveTo>
                      <a:pt x="12852" y="0"/>
                    </a:moveTo>
                    <a:cubicBezTo>
                      <a:pt x="12608" y="0"/>
                      <a:pt x="12477" y="176"/>
                      <a:pt x="12330" y="303"/>
                    </a:cubicBezTo>
                    <a:cubicBezTo>
                      <a:pt x="9011" y="3086"/>
                      <a:pt x="5692" y="5869"/>
                      <a:pt x="2383" y="8653"/>
                    </a:cubicBezTo>
                    <a:cubicBezTo>
                      <a:pt x="1687" y="9232"/>
                      <a:pt x="991" y="9821"/>
                      <a:pt x="304" y="10401"/>
                    </a:cubicBezTo>
                    <a:cubicBezTo>
                      <a:pt x="170" y="10517"/>
                      <a:pt x="1" y="10615"/>
                      <a:pt x="188" y="10874"/>
                    </a:cubicBezTo>
                    <a:cubicBezTo>
                      <a:pt x="4506" y="7243"/>
                      <a:pt x="8788" y="3648"/>
                      <a:pt x="13079" y="44"/>
                    </a:cubicBezTo>
                    <a:cubicBezTo>
                      <a:pt x="12993" y="13"/>
                      <a:pt x="12918" y="0"/>
                      <a:pt x="128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3460175" y="1564050"/>
                <a:ext cx="320500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2820" h="10735" extrusionOk="0">
                    <a:moveTo>
                      <a:pt x="12731" y="0"/>
                    </a:moveTo>
                    <a:cubicBezTo>
                      <a:pt x="8440" y="3595"/>
                      <a:pt x="4220" y="7146"/>
                      <a:pt x="0" y="10688"/>
                    </a:cubicBezTo>
                    <a:cubicBezTo>
                      <a:pt x="92" y="10721"/>
                      <a:pt x="170" y="10735"/>
                      <a:pt x="240" y="10735"/>
                    </a:cubicBezTo>
                    <a:cubicBezTo>
                      <a:pt x="488" y="10735"/>
                      <a:pt x="614" y="10554"/>
                      <a:pt x="768" y="10429"/>
                    </a:cubicBezTo>
                    <a:cubicBezTo>
                      <a:pt x="2837" y="8689"/>
                      <a:pt x="4898" y="6950"/>
                      <a:pt x="6959" y="5219"/>
                    </a:cubicBezTo>
                    <a:cubicBezTo>
                      <a:pt x="8761" y="3702"/>
                      <a:pt x="10563" y="2195"/>
                      <a:pt x="12365" y="678"/>
                    </a:cubicBezTo>
                    <a:cubicBezTo>
                      <a:pt x="12534" y="535"/>
                      <a:pt x="12820" y="428"/>
                      <a:pt x="127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3285550" y="1353125"/>
                <a:ext cx="294850" cy="248400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9936" extrusionOk="0">
                    <a:moveTo>
                      <a:pt x="11559" y="1"/>
                    </a:moveTo>
                    <a:cubicBezTo>
                      <a:pt x="11350" y="1"/>
                      <a:pt x="11267" y="101"/>
                      <a:pt x="11178" y="176"/>
                    </a:cubicBezTo>
                    <a:cubicBezTo>
                      <a:pt x="10277" y="935"/>
                      <a:pt x="9376" y="1684"/>
                      <a:pt x="8475" y="2442"/>
                    </a:cubicBezTo>
                    <a:cubicBezTo>
                      <a:pt x="5799" y="4690"/>
                      <a:pt x="3123" y="6938"/>
                      <a:pt x="446" y="9187"/>
                    </a:cubicBezTo>
                    <a:cubicBezTo>
                      <a:pt x="268" y="9347"/>
                      <a:pt x="0" y="9463"/>
                      <a:pt x="0" y="9936"/>
                    </a:cubicBezTo>
                    <a:cubicBezTo>
                      <a:pt x="3979" y="6599"/>
                      <a:pt x="7851" y="3352"/>
                      <a:pt x="11794" y="34"/>
                    </a:cubicBezTo>
                    <a:cubicBezTo>
                      <a:pt x="11701" y="10"/>
                      <a:pt x="11624" y="1"/>
                      <a:pt x="11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3496300" y="1601500"/>
                <a:ext cx="28572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652" extrusionOk="0">
                    <a:moveTo>
                      <a:pt x="11348" y="1"/>
                    </a:moveTo>
                    <a:cubicBezTo>
                      <a:pt x="7539" y="3195"/>
                      <a:pt x="3765" y="6344"/>
                      <a:pt x="1" y="9529"/>
                    </a:cubicBezTo>
                    <a:cubicBezTo>
                      <a:pt x="94" y="9622"/>
                      <a:pt x="163" y="9652"/>
                      <a:pt x="215" y="9652"/>
                    </a:cubicBezTo>
                    <a:cubicBezTo>
                      <a:pt x="253" y="9652"/>
                      <a:pt x="281" y="9636"/>
                      <a:pt x="304" y="9618"/>
                    </a:cubicBezTo>
                    <a:cubicBezTo>
                      <a:pt x="3988" y="6522"/>
                      <a:pt x="7673" y="3427"/>
                      <a:pt x="11357" y="331"/>
                    </a:cubicBezTo>
                    <a:cubicBezTo>
                      <a:pt x="11428" y="277"/>
                      <a:pt x="11428" y="197"/>
                      <a:pt x="11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3289550" y="1349075"/>
                <a:ext cx="247600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8412" extrusionOk="0">
                    <a:moveTo>
                      <a:pt x="9664" y="0"/>
                    </a:moveTo>
                    <a:cubicBezTo>
                      <a:pt x="9641" y="0"/>
                      <a:pt x="9622" y="6"/>
                      <a:pt x="9609" y="17"/>
                    </a:cubicBezTo>
                    <a:cubicBezTo>
                      <a:pt x="6469" y="2631"/>
                      <a:pt x="3337" y="5254"/>
                      <a:pt x="197" y="7877"/>
                    </a:cubicBezTo>
                    <a:cubicBezTo>
                      <a:pt x="99" y="7966"/>
                      <a:pt x="1" y="8055"/>
                      <a:pt x="19" y="8412"/>
                    </a:cubicBezTo>
                    <a:cubicBezTo>
                      <a:pt x="3373" y="5593"/>
                      <a:pt x="6638" y="2845"/>
                      <a:pt x="9903" y="106"/>
                    </a:cubicBezTo>
                    <a:cubicBezTo>
                      <a:pt x="9797" y="32"/>
                      <a:pt x="9718" y="0"/>
                      <a:pt x="96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538900" y="1645225"/>
                <a:ext cx="238000" cy="199925"/>
              </a:xfrm>
              <a:custGeom>
                <a:avLst/>
                <a:gdLst/>
                <a:ahLst/>
                <a:cxnLst/>
                <a:rect l="l" t="t" r="r" b="b"/>
                <a:pathLst>
                  <a:path w="9520" h="7997" extrusionOk="0">
                    <a:moveTo>
                      <a:pt x="9501" y="0"/>
                    </a:moveTo>
                    <a:lnTo>
                      <a:pt x="9501" y="0"/>
                    </a:lnTo>
                    <a:cubicBezTo>
                      <a:pt x="8832" y="429"/>
                      <a:pt x="473" y="7458"/>
                      <a:pt x="0" y="7985"/>
                    </a:cubicBezTo>
                    <a:cubicBezTo>
                      <a:pt x="46" y="7993"/>
                      <a:pt x="88" y="7996"/>
                      <a:pt x="127" y="7996"/>
                    </a:cubicBezTo>
                    <a:cubicBezTo>
                      <a:pt x="443" y="7996"/>
                      <a:pt x="575" y="7762"/>
                      <a:pt x="750" y="7619"/>
                    </a:cubicBezTo>
                    <a:cubicBezTo>
                      <a:pt x="2168" y="6450"/>
                      <a:pt x="3578" y="5264"/>
                      <a:pt x="4987" y="4077"/>
                    </a:cubicBezTo>
                    <a:cubicBezTo>
                      <a:pt x="6334" y="2944"/>
                      <a:pt x="7681" y="1811"/>
                      <a:pt x="9029" y="670"/>
                    </a:cubicBezTo>
                    <a:cubicBezTo>
                      <a:pt x="9225" y="509"/>
                      <a:pt x="9519" y="384"/>
                      <a:pt x="9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3302275" y="1356400"/>
                <a:ext cx="177550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7102" h="6076" extrusionOk="0">
                    <a:moveTo>
                      <a:pt x="7101" y="1"/>
                    </a:moveTo>
                    <a:cubicBezTo>
                      <a:pt x="6450" y="268"/>
                      <a:pt x="393" y="5380"/>
                      <a:pt x="0" y="6076"/>
                    </a:cubicBezTo>
                    <a:cubicBezTo>
                      <a:pt x="1776" y="4827"/>
                      <a:pt x="6825" y="491"/>
                      <a:pt x="7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8"/>
              <p:cNvSpPr/>
              <p:nvPr/>
            </p:nvSpPr>
            <p:spPr>
              <a:xfrm>
                <a:off x="3592875" y="1695625"/>
                <a:ext cx="166625" cy="1414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658" extrusionOk="0">
                    <a:moveTo>
                      <a:pt x="6664" y="1"/>
                    </a:moveTo>
                    <a:cubicBezTo>
                      <a:pt x="4390" y="1910"/>
                      <a:pt x="2213" y="3738"/>
                      <a:pt x="0" y="5603"/>
                    </a:cubicBezTo>
                    <a:cubicBezTo>
                      <a:pt x="87" y="5641"/>
                      <a:pt x="161" y="5657"/>
                      <a:pt x="226" y="5657"/>
                    </a:cubicBezTo>
                    <a:cubicBezTo>
                      <a:pt x="403" y="5657"/>
                      <a:pt x="514" y="5540"/>
                      <a:pt x="625" y="5442"/>
                    </a:cubicBezTo>
                    <a:cubicBezTo>
                      <a:pt x="2534" y="3846"/>
                      <a:pt x="4443" y="2249"/>
                      <a:pt x="6343" y="652"/>
                    </a:cubicBezTo>
                    <a:cubicBezTo>
                      <a:pt x="6495" y="527"/>
                      <a:pt x="6664" y="393"/>
                      <a:pt x="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8" name="Google Shape;308;p8"/>
          <p:cNvGrpSpPr/>
          <p:nvPr/>
        </p:nvGrpSpPr>
        <p:grpSpPr>
          <a:xfrm>
            <a:off x="416951" y="2827230"/>
            <a:ext cx="592295" cy="591867"/>
            <a:chOff x="3285550" y="1349075"/>
            <a:chExt cx="496475" cy="496075"/>
          </a:xfrm>
        </p:grpSpPr>
        <p:sp>
          <p:nvSpPr>
            <p:cNvPr id="309" name="Google Shape;309;p8"/>
            <p:cNvSpPr/>
            <p:nvPr/>
          </p:nvSpPr>
          <p:spPr>
            <a:xfrm>
              <a:off x="3335950" y="1428050"/>
              <a:ext cx="381400" cy="321350"/>
            </a:xfrm>
            <a:custGeom>
              <a:avLst/>
              <a:gdLst/>
              <a:ahLst/>
              <a:cxnLst/>
              <a:rect l="l" t="t" r="r" b="b"/>
              <a:pathLst>
                <a:path w="15256" h="12854" extrusionOk="0">
                  <a:moveTo>
                    <a:pt x="15057" y="0"/>
                  </a:moveTo>
                  <a:cubicBezTo>
                    <a:pt x="15025" y="0"/>
                    <a:pt x="14999" y="14"/>
                    <a:pt x="14979" y="34"/>
                  </a:cubicBezTo>
                  <a:cubicBezTo>
                    <a:pt x="10001" y="4200"/>
                    <a:pt x="5032" y="8375"/>
                    <a:pt x="72" y="12550"/>
                  </a:cubicBezTo>
                  <a:cubicBezTo>
                    <a:pt x="0" y="12613"/>
                    <a:pt x="9" y="12693"/>
                    <a:pt x="134" y="12854"/>
                  </a:cubicBezTo>
                  <a:cubicBezTo>
                    <a:pt x="5183" y="8616"/>
                    <a:pt x="10224" y="4379"/>
                    <a:pt x="15255" y="150"/>
                  </a:cubicBezTo>
                  <a:cubicBezTo>
                    <a:pt x="15177" y="39"/>
                    <a:pt x="15110" y="0"/>
                    <a:pt x="15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3354900" y="1449625"/>
              <a:ext cx="380500" cy="321400"/>
            </a:xfrm>
            <a:custGeom>
              <a:avLst/>
              <a:gdLst/>
              <a:ahLst/>
              <a:cxnLst/>
              <a:rect l="l" t="t" r="r" b="b"/>
              <a:pathLst>
                <a:path w="15220" h="12856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4881" y="72"/>
                    <a:pt x="14747" y="251"/>
                    <a:pt x="14587" y="384"/>
                  </a:cubicBezTo>
                  <a:cubicBezTo>
                    <a:pt x="11901" y="2632"/>
                    <a:pt x="9225" y="4889"/>
                    <a:pt x="6540" y="7138"/>
                  </a:cubicBezTo>
                  <a:cubicBezTo>
                    <a:pt x="4541" y="8824"/>
                    <a:pt x="2525" y="10501"/>
                    <a:pt x="527" y="12196"/>
                  </a:cubicBezTo>
                  <a:cubicBezTo>
                    <a:pt x="331" y="12356"/>
                    <a:pt x="63" y="12481"/>
                    <a:pt x="1" y="12856"/>
                  </a:cubicBezTo>
                  <a:cubicBezTo>
                    <a:pt x="875" y="12374"/>
                    <a:pt x="14863" y="572"/>
                    <a:pt x="15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319225" y="1407925"/>
              <a:ext cx="376275" cy="318500"/>
            </a:xfrm>
            <a:custGeom>
              <a:avLst/>
              <a:gdLst/>
              <a:ahLst/>
              <a:cxnLst/>
              <a:rect l="l" t="t" r="r" b="b"/>
              <a:pathLst>
                <a:path w="15051" h="12740" extrusionOk="0">
                  <a:moveTo>
                    <a:pt x="14916" y="0"/>
                  </a:moveTo>
                  <a:cubicBezTo>
                    <a:pt x="14622" y="36"/>
                    <a:pt x="14461" y="268"/>
                    <a:pt x="14265" y="438"/>
                  </a:cubicBezTo>
                  <a:cubicBezTo>
                    <a:pt x="12561" y="1856"/>
                    <a:pt x="10866" y="3283"/>
                    <a:pt x="9171" y="4711"/>
                  </a:cubicBezTo>
                  <a:cubicBezTo>
                    <a:pt x="6290" y="7128"/>
                    <a:pt x="3399" y="9546"/>
                    <a:pt x="527" y="11981"/>
                  </a:cubicBezTo>
                  <a:cubicBezTo>
                    <a:pt x="330" y="12142"/>
                    <a:pt x="0" y="12249"/>
                    <a:pt x="54" y="12740"/>
                  </a:cubicBezTo>
                  <a:cubicBezTo>
                    <a:pt x="5112" y="8493"/>
                    <a:pt x="10081" y="4318"/>
                    <a:pt x="15050" y="143"/>
                  </a:cubicBezTo>
                  <a:cubicBezTo>
                    <a:pt x="15005" y="99"/>
                    <a:pt x="14961" y="45"/>
                    <a:pt x="14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305400" y="1388750"/>
              <a:ext cx="364875" cy="308250"/>
            </a:xfrm>
            <a:custGeom>
              <a:avLst/>
              <a:gdLst/>
              <a:ahLst/>
              <a:cxnLst/>
              <a:rect l="l" t="t" r="r" b="b"/>
              <a:pathLst>
                <a:path w="14595" h="12330" extrusionOk="0">
                  <a:moveTo>
                    <a:pt x="14595" y="0"/>
                  </a:moveTo>
                  <a:cubicBezTo>
                    <a:pt x="14265" y="54"/>
                    <a:pt x="14131" y="232"/>
                    <a:pt x="13970" y="366"/>
                  </a:cubicBezTo>
                  <a:cubicBezTo>
                    <a:pt x="11490" y="2445"/>
                    <a:pt x="9010" y="4532"/>
                    <a:pt x="6530" y="6611"/>
                  </a:cubicBezTo>
                  <a:cubicBezTo>
                    <a:pt x="4505" y="8315"/>
                    <a:pt x="2480" y="10019"/>
                    <a:pt x="455" y="11722"/>
                  </a:cubicBezTo>
                  <a:cubicBezTo>
                    <a:pt x="286" y="11865"/>
                    <a:pt x="0" y="11972"/>
                    <a:pt x="54" y="12329"/>
                  </a:cubicBezTo>
                  <a:cubicBezTo>
                    <a:pt x="1151" y="11642"/>
                    <a:pt x="14265" y="536"/>
                    <a:pt x="14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378325" y="1476850"/>
              <a:ext cx="372475" cy="313200"/>
            </a:xfrm>
            <a:custGeom>
              <a:avLst/>
              <a:gdLst/>
              <a:ahLst/>
              <a:cxnLst/>
              <a:rect l="l" t="t" r="r" b="b"/>
              <a:pathLst>
                <a:path w="14899" h="12528" extrusionOk="0">
                  <a:moveTo>
                    <a:pt x="14854" y="0"/>
                  </a:moveTo>
                  <a:lnTo>
                    <a:pt x="14854" y="0"/>
                  </a:lnTo>
                  <a:cubicBezTo>
                    <a:pt x="14238" y="259"/>
                    <a:pt x="339" y="11945"/>
                    <a:pt x="0" y="12481"/>
                  </a:cubicBezTo>
                  <a:cubicBezTo>
                    <a:pt x="33" y="12514"/>
                    <a:pt x="69" y="12528"/>
                    <a:pt x="103" y="12528"/>
                  </a:cubicBezTo>
                  <a:cubicBezTo>
                    <a:pt x="142" y="12528"/>
                    <a:pt x="181" y="12509"/>
                    <a:pt x="214" y="12481"/>
                  </a:cubicBezTo>
                  <a:cubicBezTo>
                    <a:pt x="5085" y="8395"/>
                    <a:pt x="9947" y="4300"/>
                    <a:pt x="14818" y="205"/>
                  </a:cubicBezTo>
                  <a:cubicBezTo>
                    <a:pt x="14881" y="161"/>
                    <a:pt x="14898" y="80"/>
                    <a:pt x="14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3401750" y="1501825"/>
              <a:ext cx="358850" cy="305775"/>
            </a:xfrm>
            <a:custGeom>
              <a:avLst/>
              <a:gdLst/>
              <a:ahLst/>
              <a:cxnLst/>
              <a:rect l="l" t="t" r="r" b="b"/>
              <a:pathLst>
                <a:path w="14354" h="12231" extrusionOk="0">
                  <a:moveTo>
                    <a:pt x="14354" y="0"/>
                  </a:moveTo>
                  <a:lnTo>
                    <a:pt x="14354" y="0"/>
                  </a:lnTo>
                  <a:cubicBezTo>
                    <a:pt x="9786" y="3836"/>
                    <a:pt x="5228" y="7663"/>
                    <a:pt x="669" y="11499"/>
                  </a:cubicBezTo>
                  <a:cubicBezTo>
                    <a:pt x="446" y="11687"/>
                    <a:pt x="232" y="11892"/>
                    <a:pt x="18" y="12088"/>
                  </a:cubicBezTo>
                  <a:cubicBezTo>
                    <a:pt x="0" y="12097"/>
                    <a:pt x="9" y="12142"/>
                    <a:pt x="18" y="12168"/>
                  </a:cubicBezTo>
                  <a:cubicBezTo>
                    <a:pt x="21" y="12201"/>
                    <a:pt x="30" y="12211"/>
                    <a:pt x="41" y="12211"/>
                  </a:cubicBezTo>
                  <a:cubicBezTo>
                    <a:pt x="54" y="12211"/>
                    <a:pt x="70" y="12194"/>
                    <a:pt x="75" y="12194"/>
                  </a:cubicBezTo>
                  <a:cubicBezTo>
                    <a:pt x="78" y="12194"/>
                    <a:pt x="75" y="12203"/>
                    <a:pt x="62" y="12231"/>
                  </a:cubicBezTo>
                  <a:cubicBezTo>
                    <a:pt x="714" y="11919"/>
                    <a:pt x="14131" y="625"/>
                    <a:pt x="14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3293800" y="1370900"/>
              <a:ext cx="349725" cy="296200"/>
            </a:xfrm>
            <a:custGeom>
              <a:avLst/>
              <a:gdLst/>
              <a:ahLst/>
              <a:cxnLst/>
              <a:rect l="l" t="t" r="r" b="b"/>
              <a:pathLst>
                <a:path w="13989" h="11848" extrusionOk="0">
                  <a:moveTo>
                    <a:pt x="13881" y="1"/>
                  </a:moveTo>
                  <a:lnTo>
                    <a:pt x="13881" y="1"/>
                  </a:lnTo>
                  <a:cubicBezTo>
                    <a:pt x="9207" y="3926"/>
                    <a:pt x="4604" y="7798"/>
                    <a:pt x="0" y="11669"/>
                  </a:cubicBezTo>
                  <a:cubicBezTo>
                    <a:pt x="45" y="11723"/>
                    <a:pt x="98" y="11785"/>
                    <a:pt x="143" y="11848"/>
                  </a:cubicBezTo>
                  <a:cubicBezTo>
                    <a:pt x="420" y="11750"/>
                    <a:pt x="607" y="11527"/>
                    <a:pt x="821" y="11348"/>
                  </a:cubicBezTo>
                  <a:cubicBezTo>
                    <a:pt x="2810" y="9680"/>
                    <a:pt x="4791" y="8021"/>
                    <a:pt x="6771" y="6352"/>
                  </a:cubicBezTo>
                  <a:cubicBezTo>
                    <a:pt x="9019" y="4461"/>
                    <a:pt x="11276" y="2579"/>
                    <a:pt x="13516" y="679"/>
                  </a:cubicBezTo>
                  <a:cubicBezTo>
                    <a:pt x="13685" y="536"/>
                    <a:pt x="13988" y="438"/>
                    <a:pt x="13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3425375" y="1531700"/>
              <a:ext cx="348400" cy="291225"/>
            </a:xfrm>
            <a:custGeom>
              <a:avLst/>
              <a:gdLst/>
              <a:ahLst/>
              <a:cxnLst/>
              <a:rect l="l" t="t" r="r" b="b"/>
              <a:pathLst>
                <a:path w="13936" h="11649" extrusionOk="0">
                  <a:moveTo>
                    <a:pt x="13828" y="1"/>
                  </a:moveTo>
                  <a:cubicBezTo>
                    <a:pt x="9252" y="3837"/>
                    <a:pt x="4693" y="7673"/>
                    <a:pt x="1" y="11616"/>
                  </a:cubicBezTo>
                  <a:cubicBezTo>
                    <a:pt x="206" y="11629"/>
                    <a:pt x="296" y="11648"/>
                    <a:pt x="339" y="11648"/>
                  </a:cubicBezTo>
                  <a:cubicBezTo>
                    <a:pt x="352" y="11648"/>
                    <a:pt x="360" y="11647"/>
                    <a:pt x="366" y="11643"/>
                  </a:cubicBezTo>
                  <a:cubicBezTo>
                    <a:pt x="4693" y="8021"/>
                    <a:pt x="9020" y="4408"/>
                    <a:pt x="13347" y="786"/>
                  </a:cubicBezTo>
                  <a:cubicBezTo>
                    <a:pt x="13543" y="616"/>
                    <a:pt x="13784" y="473"/>
                    <a:pt x="13917" y="233"/>
                  </a:cubicBezTo>
                  <a:cubicBezTo>
                    <a:pt x="13926" y="206"/>
                    <a:pt x="13935" y="179"/>
                    <a:pt x="13926" y="152"/>
                  </a:cubicBezTo>
                  <a:cubicBezTo>
                    <a:pt x="13926" y="134"/>
                    <a:pt x="13900" y="108"/>
                    <a:pt x="1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3286650" y="1363575"/>
              <a:ext cx="327000" cy="271850"/>
            </a:xfrm>
            <a:custGeom>
              <a:avLst/>
              <a:gdLst/>
              <a:ahLst/>
              <a:cxnLst/>
              <a:rect l="l" t="t" r="r" b="b"/>
              <a:pathLst>
                <a:path w="13080" h="10874" extrusionOk="0">
                  <a:moveTo>
                    <a:pt x="12852" y="0"/>
                  </a:moveTo>
                  <a:cubicBezTo>
                    <a:pt x="12608" y="0"/>
                    <a:pt x="12477" y="176"/>
                    <a:pt x="12330" y="303"/>
                  </a:cubicBezTo>
                  <a:cubicBezTo>
                    <a:pt x="9011" y="3086"/>
                    <a:pt x="5692" y="5869"/>
                    <a:pt x="2383" y="8653"/>
                  </a:cubicBezTo>
                  <a:cubicBezTo>
                    <a:pt x="1687" y="9232"/>
                    <a:pt x="991" y="9821"/>
                    <a:pt x="304" y="10401"/>
                  </a:cubicBezTo>
                  <a:cubicBezTo>
                    <a:pt x="170" y="10517"/>
                    <a:pt x="1" y="10615"/>
                    <a:pt x="188" y="10874"/>
                  </a:cubicBezTo>
                  <a:cubicBezTo>
                    <a:pt x="4506" y="7243"/>
                    <a:pt x="8788" y="3648"/>
                    <a:pt x="13079" y="44"/>
                  </a:cubicBezTo>
                  <a:cubicBezTo>
                    <a:pt x="12993" y="13"/>
                    <a:pt x="12918" y="0"/>
                    <a:pt x="12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460175" y="1564050"/>
              <a:ext cx="320500" cy="268375"/>
            </a:xfrm>
            <a:custGeom>
              <a:avLst/>
              <a:gdLst/>
              <a:ahLst/>
              <a:cxnLst/>
              <a:rect l="l" t="t" r="r" b="b"/>
              <a:pathLst>
                <a:path w="12820" h="10735" extrusionOk="0">
                  <a:moveTo>
                    <a:pt x="12731" y="0"/>
                  </a:moveTo>
                  <a:cubicBezTo>
                    <a:pt x="8440" y="3595"/>
                    <a:pt x="4220" y="7146"/>
                    <a:pt x="0" y="10688"/>
                  </a:cubicBezTo>
                  <a:cubicBezTo>
                    <a:pt x="92" y="10721"/>
                    <a:pt x="170" y="10735"/>
                    <a:pt x="240" y="10735"/>
                  </a:cubicBezTo>
                  <a:cubicBezTo>
                    <a:pt x="488" y="10735"/>
                    <a:pt x="614" y="10554"/>
                    <a:pt x="768" y="10429"/>
                  </a:cubicBezTo>
                  <a:cubicBezTo>
                    <a:pt x="2837" y="8689"/>
                    <a:pt x="4898" y="6950"/>
                    <a:pt x="6959" y="5219"/>
                  </a:cubicBezTo>
                  <a:cubicBezTo>
                    <a:pt x="8761" y="3702"/>
                    <a:pt x="10563" y="2195"/>
                    <a:pt x="12365" y="678"/>
                  </a:cubicBezTo>
                  <a:cubicBezTo>
                    <a:pt x="12534" y="535"/>
                    <a:pt x="12820" y="428"/>
                    <a:pt x="1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285550" y="1353125"/>
              <a:ext cx="294850" cy="248400"/>
            </a:xfrm>
            <a:custGeom>
              <a:avLst/>
              <a:gdLst/>
              <a:ahLst/>
              <a:cxnLst/>
              <a:rect l="l" t="t" r="r" b="b"/>
              <a:pathLst>
                <a:path w="11794" h="9936" extrusionOk="0">
                  <a:moveTo>
                    <a:pt x="11559" y="1"/>
                  </a:moveTo>
                  <a:cubicBezTo>
                    <a:pt x="11350" y="1"/>
                    <a:pt x="11267" y="101"/>
                    <a:pt x="11178" y="176"/>
                  </a:cubicBezTo>
                  <a:cubicBezTo>
                    <a:pt x="10277" y="935"/>
                    <a:pt x="9376" y="1684"/>
                    <a:pt x="8475" y="2442"/>
                  </a:cubicBezTo>
                  <a:cubicBezTo>
                    <a:pt x="5799" y="4690"/>
                    <a:pt x="3123" y="6938"/>
                    <a:pt x="446" y="9187"/>
                  </a:cubicBezTo>
                  <a:cubicBezTo>
                    <a:pt x="268" y="9347"/>
                    <a:pt x="0" y="9463"/>
                    <a:pt x="0" y="9936"/>
                  </a:cubicBezTo>
                  <a:cubicBezTo>
                    <a:pt x="3979" y="6599"/>
                    <a:pt x="7851" y="3352"/>
                    <a:pt x="11794" y="34"/>
                  </a:cubicBezTo>
                  <a:cubicBezTo>
                    <a:pt x="11701" y="10"/>
                    <a:pt x="11624" y="1"/>
                    <a:pt x="11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3496300" y="1601500"/>
              <a:ext cx="285725" cy="241300"/>
            </a:xfrm>
            <a:custGeom>
              <a:avLst/>
              <a:gdLst/>
              <a:ahLst/>
              <a:cxnLst/>
              <a:rect l="l" t="t" r="r" b="b"/>
              <a:pathLst>
                <a:path w="11429" h="9652" extrusionOk="0">
                  <a:moveTo>
                    <a:pt x="11348" y="1"/>
                  </a:moveTo>
                  <a:cubicBezTo>
                    <a:pt x="7539" y="3195"/>
                    <a:pt x="3765" y="6344"/>
                    <a:pt x="1" y="9529"/>
                  </a:cubicBezTo>
                  <a:cubicBezTo>
                    <a:pt x="94" y="9622"/>
                    <a:pt x="163" y="9652"/>
                    <a:pt x="215" y="9652"/>
                  </a:cubicBezTo>
                  <a:cubicBezTo>
                    <a:pt x="253" y="9652"/>
                    <a:pt x="281" y="9636"/>
                    <a:pt x="304" y="9618"/>
                  </a:cubicBezTo>
                  <a:cubicBezTo>
                    <a:pt x="3988" y="6522"/>
                    <a:pt x="7673" y="3427"/>
                    <a:pt x="11357" y="331"/>
                  </a:cubicBezTo>
                  <a:cubicBezTo>
                    <a:pt x="11428" y="277"/>
                    <a:pt x="11428" y="197"/>
                    <a:pt x="1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289550" y="1349075"/>
              <a:ext cx="247600" cy="210300"/>
            </a:xfrm>
            <a:custGeom>
              <a:avLst/>
              <a:gdLst/>
              <a:ahLst/>
              <a:cxnLst/>
              <a:rect l="l" t="t" r="r" b="b"/>
              <a:pathLst>
                <a:path w="9904" h="8412" extrusionOk="0">
                  <a:moveTo>
                    <a:pt x="9664" y="0"/>
                  </a:moveTo>
                  <a:cubicBezTo>
                    <a:pt x="9641" y="0"/>
                    <a:pt x="9622" y="6"/>
                    <a:pt x="9609" y="17"/>
                  </a:cubicBezTo>
                  <a:cubicBezTo>
                    <a:pt x="6469" y="2631"/>
                    <a:pt x="3337" y="5254"/>
                    <a:pt x="197" y="7877"/>
                  </a:cubicBezTo>
                  <a:cubicBezTo>
                    <a:pt x="99" y="7966"/>
                    <a:pt x="1" y="8055"/>
                    <a:pt x="19" y="8412"/>
                  </a:cubicBezTo>
                  <a:cubicBezTo>
                    <a:pt x="3373" y="5593"/>
                    <a:pt x="6638" y="2845"/>
                    <a:pt x="9903" y="106"/>
                  </a:cubicBezTo>
                  <a:cubicBezTo>
                    <a:pt x="9797" y="32"/>
                    <a:pt x="9718" y="0"/>
                    <a:pt x="9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538900" y="1645225"/>
              <a:ext cx="238000" cy="199925"/>
            </a:xfrm>
            <a:custGeom>
              <a:avLst/>
              <a:gdLst/>
              <a:ahLst/>
              <a:cxnLst/>
              <a:rect l="l" t="t" r="r" b="b"/>
              <a:pathLst>
                <a:path w="9520" h="7997" extrusionOk="0">
                  <a:moveTo>
                    <a:pt x="9501" y="0"/>
                  </a:moveTo>
                  <a:lnTo>
                    <a:pt x="9501" y="0"/>
                  </a:lnTo>
                  <a:cubicBezTo>
                    <a:pt x="8832" y="429"/>
                    <a:pt x="473" y="7458"/>
                    <a:pt x="0" y="7985"/>
                  </a:cubicBezTo>
                  <a:cubicBezTo>
                    <a:pt x="46" y="7993"/>
                    <a:pt x="88" y="7996"/>
                    <a:pt x="127" y="7996"/>
                  </a:cubicBezTo>
                  <a:cubicBezTo>
                    <a:pt x="443" y="7996"/>
                    <a:pt x="575" y="7762"/>
                    <a:pt x="750" y="7619"/>
                  </a:cubicBezTo>
                  <a:cubicBezTo>
                    <a:pt x="2168" y="6450"/>
                    <a:pt x="3578" y="5264"/>
                    <a:pt x="4987" y="4077"/>
                  </a:cubicBezTo>
                  <a:cubicBezTo>
                    <a:pt x="6334" y="2944"/>
                    <a:pt x="7681" y="1811"/>
                    <a:pt x="9029" y="670"/>
                  </a:cubicBezTo>
                  <a:cubicBezTo>
                    <a:pt x="9225" y="509"/>
                    <a:pt x="9519" y="384"/>
                    <a:pt x="9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3302275" y="1356400"/>
              <a:ext cx="177550" cy="151900"/>
            </a:xfrm>
            <a:custGeom>
              <a:avLst/>
              <a:gdLst/>
              <a:ahLst/>
              <a:cxnLst/>
              <a:rect l="l" t="t" r="r" b="b"/>
              <a:pathLst>
                <a:path w="7102" h="6076" extrusionOk="0">
                  <a:moveTo>
                    <a:pt x="7101" y="1"/>
                  </a:moveTo>
                  <a:cubicBezTo>
                    <a:pt x="6450" y="268"/>
                    <a:pt x="393" y="5380"/>
                    <a:pt x="0" y="6076"/>
                  </a:cubicBezTo>
                  <a:cubicBezTo>
                    <a:pt x="1776" y="4827"/>
                    <a:pt x="6825" y="491"/>
                    <a:pt x="7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3592875" y="1695625"/>
              <a:ext cx="166625" cy="141450"/>
            </a:xfrm>
            <a:custGeom>
              <a:avLst/>
              <a:gdLst/>
              <a:ahLst/>
              <a:cxnLst/>
              <a:rect l="l" t="t" r="r" b="b"/>
              <a:pathLst>
                <a:path w="6665" h="5658" extrusionOk="0">
                  <a:moveTo>
                    <a:pt x="6664" y="1"/>
                  </a:moveTo>
                  <a:cubicBezTo>
                    <a:pt x="4390" y="1910"/>
                    <a:pt x="2213" y="3738"/>
                    <a:pt x="0" y="5603"/>
                  </a:cubicBezTo>
                  <a:cubicBezTo>
                    <a:pt x="87" y="5641"/>
                    <a:pt x="161" y="5657"/>
                    <a:pt x="226" y="5657"/>
                  </a:cubicBezTo>
                  <a:cubicBezTo>
                    <a:pt x="403" y="5657"/>
                    <a:pt x="514" y="5540"/>
                    <a:pt x="625" y="5442"/>
                  </a:cubicBezTo>
                  <a:cubicBezTo>
                    <a:pt x="2534" y="3846"/>
                    <a:pt x="4443" y="2249"/>
                    <a:pt x="6343" y="652"/>
                  </a:cubicBezTo>
                  <a:cubicBezTo>
                    <a:pt x="6495" y="527"/>
                    <a:pt x="6664" y="393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713225" y="1050225"/>
            <a:ext cx="317700" cy="317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8"/>
          <p:cNvSpPr/>
          <p:nvPr/>
        </p:nvSpPr>
        <p:spPr>
          <a:xfrm>
            <a:off x="5960975" y="4604100"/>
            <a:ext cx="317700" cy="317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8"/>
          <p:cNvSpPr txBox="1">
            <a:spLocks noGrp="1"/>
          </p:cNvSpPr>
          <p:nvPr>
            <p:ph type="title"/>
          </p:nvPr>
        </p:nvSpPr>
        <p:spPr>
          <a:xfrm>
            <a:off x="2317950" y="1273275"/>
            <a:ext cx="4508100" cy="287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9"/>
          <p:cNvSpPr/>
          <p:nvPr/>
        </p:nvSpPr>
        <p:spPr>
          <a:xfrm flipH="1">
            <a:off x="-6018" y="317"/>
            <a:ext cx="4644446" cy="305758"/>
          </a:xfrm>
          <a:custGeom>
            <a:avLst/>
            <a:gdLst/>
            <a:ahLst/>
            <a:cxnLst/>
            <a:rect l="l" t="t" r="r" b="b"/>
            <a:pathLst>
              <a:path w="145003" h="9546" extrusionOk="0">
                <a:moveTo>
                  <a:pt x="0" y="1"/>
                </a:moveTo>
                <a:cubicBezTo>
                  <a:pt x="250" y="3150"/>
                  <a:pt x="1686" y="5585"/>
                  <a:pt x="4362" y="7262"/>
                </a:cubicBezTo>
                <a:cubicBezTo>
                  <a:pt x="6744" y="8752"/>
                  <a:pt x="9412" y="9287"/>
                  <a:pt x="12159" y="9466"/>
                </a:cubicBezTo>
                <a:cubicBezTo>
                  <a:pt x="12996" y="9520"/>
                  <a:pt x="13831" y="9545"/>
                  <a:pt x="14665" y="9545"/>
                </a:cubicBezTo>
                <a:cubicBezTo>
                  <a:pt x="18108" y="9545"/>
                  <a:pt x="21527" y="9111"/>
                  <a:pt x="24917" y="8458"/>
                </a:cubicBezTo>
                <a:cubicBezTo>
                  <a:pt x="30082" y="7450"/>
                  <a:pt x="35265" y="6566"/>
                  <a:pt x="40493" y="5897"/>
                </a:cubicBezTo>
                <a:cubicBezTo>
                  <a:pt x="45078" y="5317"/>
                  <a:pt x="49690" y="4916"/>
                  <a:pt x="54311" y="4702"/>
                </a:cubicBezTo>
                <a:cubicBezTo>
                  <a:pt x="56543" y="4596"/>
                  <a:pt x="58777" y="4547"/>
                  <a:pt x="61013" y="4547"/>
                </a:cubicBezTo>
                <a:cubicBezTo>
                  <a:pt x="63298" y="4547"/>
                  <a:pt x="65585" y="4598"/>
                  <a:pt x="67871" y="4693"/>
                </a:cubicBezTo>
                <a:cubicBezTo>
                  <a:pt x="69736" y="4773"/>
                  <a:pt x="71609" y="4889"/>
                  <a:pt x="73474" y="5050"/>
                </a:cubicBezTo>
                <a:cubicBezTo>
                  <a:pt x="76034" y="5264"/>
                  <a:pt x="78586" y="5523"/>
                  <a:pt x="81137" y="5781"/>
                </a:cubicBezTo>
                <a:cubicBezTo>
                  <a:pt x="83269" y="6004"/>
                  <a:pt x="85383" y="6263"/>
                  <a:pt x="87516" y="6504"/>
                </a:cubicBezTo>
                <a:cubicBezTo>
                  <a:pt x="89665" y="6745"/>
                  <a:pt x="91815" y="7004"/>
                  <a:pt x="93965" y="7209"/>
                </a:cubicBezTo>
                <a:cubicBezTo>
                  <a:pt x="96472" y="7459"/>
                  <a:pt x="98979" y="7637"/>
                  <a:pt x="101486" y="7771"/>
                </a:cubicBezTo>
                <a:cubicBezTo>
                  <a:pt x="102998" y="7850"/>
                  <a:pt x="104510" y="7885"/>
                  <a:pt x="106021" y="7885"/>
                </a:cubicBezTo>
                <a:cubicBezTo>
                  <a:pt x="108442" y="7885"/>
                  <a:pt x="110863" y="7794"/>
                  <a:pt x="113279" y="7646"/>
                </a:cubicBezTo>
                <a:cubicBezTo>
                  <a:pt x="116295" y="7467"/>
                  <a:pt x="119310" y="7271"/>
                  <a:pt x="122325" y="7066"/>
                </a:cubicBezTo>
                <a:cubicBezTo>
                  <a:pt x="124779" y="6897"/>
                  <a:pt x="127232" y="6727"/>
                  <a:pt x="129685" y="6531"/>
                </a:cubicBezTo>
                <a:cubicBezTo>
                  <a:pt x="132406" y="6299"/>
                  <a:pt x="135118" y="6040"/>
                  <a:pt x="137830" y="5790"/>
                </a:cubicBezTo>
                <a:cubicBezTo>
                  <a:pt x="140230" y="5558"/>
                  <a:pt x="142621" y="5317"/>
                  <a:pt x="145003" y="4978"/>
                </a:cubicBezTo>
                <a:lnTo>
                  <a:pt x="14500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9"/>
          <p:cNvSpPr/>
          <p:nvPr/>
        </p:nvSpPr>
        <p:spPr>
          <a:xfrm flipH="1">
            <a:off x="2853684" y="4928388"/>
            <a:ext cx="6285183" cy="215274"/>
          </a:xfrm>
          <a:custGeom>
            <a:avLst/>
            <a:gdLst/>
            <a:ahLst/>
            <a:cxnLst/>
            <a:rect l="l" t="t" r="r" b="b"/>
            <a:pathLst>
              <a:path w="196228" h="6721" extrusionOk="0">
                <a:moveTo>
                  <a:pt x="30642" y="1"/>
                </a:moveTo>
                <a:cubicBezTo>
                  <a:pt x="30545" y="1"/>
                  <a:pt x="30447" y="2"/>
                  <a:pt x="30350" y="3"/>
                </a:cubicBezTo>
                <a:cubicBezTo>
                  <a:pt x="25024" y="83"/>
                  <a:pt x="19716" y="351"/>
                  <a:pt x="14435" y="1082"/>
                </a:cubicBezTo>
                <a:cubicBezTo>
                  <a:pt x="10590" y="1609"/>
                  <a:pt x="6798" y="2358"/>
                  <a:pt x="3069" y="3402"/>
                </a:cubicBezTo>
                <a:cubicBezTo>
                  <a:pt x="2043" y="3696"/>
                  <a:pt x="1053" y="4116"/>
                  <a:pt x="1" y="4312"/>
                </a:cubicBezTo>
                <a:lnTo>
                  <a:pt x="1" y="6721"/>
                </a:lnTo>
                <a:lnTo>
                  <a:pt x="196228" y="6721"/>
                </a:lnTo>
                <a:cubicBezTo>
                  <a:pt x="195309" y="6221"/>
                  <a:pt x="194274" y="6043"/>
                  <a:pt x="193275" y="5775"/>
                </a:cubicBezTo>
                <a:cubicBezTo>
                  <a:pt x="184818" y="3464"/>
                  <a:pt x="176173" y="2251"/>
                  <a:pt x="167449" y="1600"/>
                </a:cubicBezTo>
                <a:cubicBezTo>
                  <a:pt x="163470" y="1305"/>
                  <a:pt x="159491" y="1181"/>
                  <a:pt x="155503" y="1163"/>
                </a:cubicBezTo>
                <a:cubicBezTo>
                  <a:pt x="155282" y="1162"/>
                  <a:pt x="155060" y="1162"/>
                  <a:pt x="154839" y="1162"/>
                </a:cubicBezTo>
                <a:cubicBezTo>
                  <a:pt x="149066" y="1162"/>
                  <a:pt x="143301" y="1386"/>
                  <a:pt x="137545" y="1859"/>
                </a:cubicBezTo>
                <a:cubicBezTo>
                  <a:pt x="134485" y="2108"/>
                  <a:pt x="131425" y="2376"/>
                  <a:pt x="128374" y="2760"/>
                </a:cubicBezTo>
                <a:cubicBezTo>
                  <a:pt x="124494" y="3241"/>
                  <a:pt x="120622" y="3687"/>
                  <a:pt x="116724" y="3955"/>
                </a:cubicBezTo>
                <a:cubicBezTo>
                  <a:pt x="112352" y="4249"/>
                  <a:pt x="107963" y="4392"/>
                  <a:pt x="103574" y="4455"/>
                </a:cubicBezTo>
                <a:cubicBezTo>
                  <a:pt x="102411" y="4470"/>
                  <a:pt x="101247" y="4477"/>
                  <a:pt x="100083" y="4477"/>
                </a:cubicBezTo>
                <a:cubicBezTo>
                  <a:pt x="94536" y="4477"/>
                  <a:pt x="88984" y="4315"/>
                  <a:pt x="83439" y="4116"/>
                </a:cubicBezTo>
                <a:cubicBezTo>
                  <a:pt x="81137" y="4026"/>
                  <a:pt x="78845" y="3910"/>
                  <a:pt x="76552" y="3777"/>
                </a:cubicBezTo>
                <a:cubicBezTo>
                  <a:pt x="73394" y="3598"/>
                  <a:pt x="70254" y="3384"/>
                  <a:pt x="67105" y="3179"/>
                </a:cubicBezTo>
                <a:cubicBezTo>
                  <a:pt x="65445" y="3063"/>
                  <a:pt x="63795" y="2938"/>
                  <a:pt x="62145" y="2804"/>
                </a:cubicBezTo>
                <a:cubicBezTo>
                  <a:pt x="59825" y="2617"/>
                  <a:pt x="57506" y="2421"/>
                  <a:pt x="55186" y="2224"/>
                </a:cubicBezTo>
                <a:cubicBezTo>
                  <a:pt x="53161" y="2046"/>
                  <a:pt x="51136" y="1867"/>
                  <a:pt x="49120" y="1680"/>
                </a:cubicBezTo>
                <a:cubicBezTo>
                  <a:pt x="46586" y="1439"/>
                  <a:pt x="44062" y="1189"/>
                  <a:pt x="41537" y="940"/>
                </a:cubicBezTo>
                <a:cubicBezTo>
                  <a:pt x="39619" y="752"/>
                  <a:pt x="37710" y="547"/>
                  <a:pt x="35792" y="378"/>
                </a:cubicBezTo>
                <a:cubicBezTo>
                  <a:pt x="34078" y="217"/>
                  <a:pt x="32364" y="1"/>
                  <a:pt x="306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9"/>
          <p:cNvSpPr/>
          <p:nvPr/>
        </p:nvSpPr>
        <p:spPr>
          <a:xfrm flipH="1">
            <a:off x="2853684" y="4928388"/>
            <a:ext cx="6285183" cy="215274"/>
          </a:xfrm>
          <a:custGeom>
            <a:avLst/>
            <a:gdLst/>
            <a:ahLst/>
            <a:cxnLst/>
            <a:rect l="l" t="t" r="r" b="b"/>
            <a:pathLst>
              <a:path w="196228" h="6721" extrusionOk="0">
                <a:moveTo>
                  <a:pt x="30642" y="1"/>
                </a:moveTo>
                <a:cubicBezTo>
                  <a:pt x="30545" y="1"/>
                  <a:pt x="30447" y="2"/>
                  <a:pt x="30350" y="3"/>
                </a:cubicBezTo>
                <a:cubicBezTo>
                  <a:pt x="25024" y="83"/>
                  <a:pt x="19716" y="351"/>
                  <a:pt x="14435" y="1082"/>
                </a:cubicBezTo>
                <a:cubicBezTo>
                  <a:pt x="10590" y="1609"/>
                  <a:pt x="6798" y="2358"/>
                  <a:pt x="3069" y="3402"/>
                </a:cubicBezTo>
                <a:cubicBezTo>
                  <a:pt x="2043" y="3696"/>
                  <a:pt x="1053" y="4116"/>
                  <a:pt x="1" y="4312"/>
                </a:cubicBezTo>
                <a:lnTo>
                  <a:pt x="1" y="6721"/>
                </a:lnTo>
                <a:lnTo>
                  <a:pt x="196228" y="6721"/>
                </a:lnTo>
                <a:cubicBezTo>
                  <a:pt x="195309" y="6221"/>
                  <a:pt x="194274" y="6043"/>
                  <a:pt x="193275" y="5775"/>
                </a:cubicBezTo>
                <a:cubicBezTo>
                  <a:pt x="184818" y="3464"/>
                  <a:pt x="176173" y="2251"/>
                  <a:pt x="167449" y="1600"/>
                </a:cubicBezTo>
                <a:cubicBezTo>
                  <a:pt x="163470" y="1305"/>
                  <a:pt x="159491" y="1181"/>
                  <a:pt x="155503" y="1163"/>
                </a:cubicBezTo>
                <a:cubicBezTo>
                  <a:pt x="155282" y="1162"/>
                  <a:pt x="155060" y="1162"/>
                  <a:pt x="154839" y="1162"/>
                </a:cubicBezTo>
                <a:cubicBezTo>
                  <a:pt x="149066" y="1162"/>
                  <a:pt x="143301" y="1386"/>
                  <a:pt x="137545" y="1859"/>
                </a:cubicBezTo>
                <a:cubicBezTo>
                  <a:pt x="134485" y="2108"/>
                  <a:pt x="131425" y="2376"/>
                  <a:pt x="128374" y="2760"/>
                </a:cubicBezTo>
                <a:cubicBezTo>
                  <a:pt x="124494" y="3241"/>
                  <a:pt x="120622" y="3687"/>
                  <a:pt x="116724" y="3955"/>
                </a:cubicBezTo>
                <a:cubicBezTo>
                  <a:pt x="112352" y="4249"/>
                  <a:pt x="107963" y="4392"/>
                  <a:pt x="103574" y="4455"/>
                </a:cubicBezTo>
                <a:cubicBezTo>
                  <a:pt x="102411" y="4470"/>
                  <a:pt x="101247" y="4477"/>
                  <a:pt x="100083" y="4477"/>
                </a:cubicBezTo>
                <a:cubicBezTo>
                  <a:pt x="94536" y="4477"/>
                  <a:pt x="88984" y="4315"/>
                  <a:pt x="83439" y="4116"/>
                </a:cubicBezTo>
                <a:cubicBezTo>
                  <a:pt x="81137" y="4026"/>
                  <a:pt x="78845" y="3910"/>
                  <a:pt x="76552" y="3777"/>
                </a:cubicBezTo>
                <a:cubicBezTo>
                  <a:pt x="73394" y="3598"/>
                  <a:pt x="70254" y="3384"/>
                  <a:pt x="67105" y="3179"/>
                </a:cubicBezTo>
                <a:cubicBezTo>
                  <a:pt x="65445" y="3063"/>
                  <a:pt x="63795" y="2938"/>
                  <a:pt x="62145" y="2804"/>
                </a:cubicBezTo>
                <a:cubicBezTo>
                  <a:pt x="59825" y="2617"/>
                  <a:pt x="57506" y="2421"/>
                  <a:pt x="55186" y="2224"/>
                </a:cubicBezTo>
                <a:cubicBezTo>
                  <a:pt x="53161" y="2046"/>
                  <a:pt x="51136" y="1867"/>
                  <a:pt x="49120" y="1680"/>
                </a:cubicBezTo>
                <a:cubicBezTo>
                  <a:pt x="46586" y="1439"/>
                  <a:pt x="44062" y="1189"/>
                  <a:pt x="41537" y="940"/>
                </a:cubicBezTo>
                <a:cubicBezTo>
                  <a:pt x="39619" y="752"/>
                  <a:pt x="37710" y="547"/>
                  <a:pt x="35792" y="378"/>
                </a:cubicBezTo>
                <a:cubicBezTo>
                  <a:pt x="34078" y="217"/>
                  <a:pt x="32364" y="1"/>
                  <a:pt x="306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9"/>
          <p:cNvGrpSpPr/>
          <p:nvPr/>
        </p:nvGrpSpPr>
        <p:grpSpPr>
          <a:xfrm>
            <a:off x="729825" y="539400"/>
            <a:ext cx="2141300" cy="111400"/>
            <a:chOff x="729825" y="539400"/>
            <a:chExt cx="2141300" cy="111400"/>
          </a:xfrm>
        </p:grpSpPr>
        <p:sp>
          <p:nvSpPr>
            <p:cNvPr id="333" name="Google Shape;333;p9"/>
            <p:cNvSpPr/>
            <p:nvPr/>
          </p:nvSpPr>
          <p:spPr>
            <a:xfrm>
              <a:off x="729825" y="539400"/>
              <a:ext cx="1842000" cy="390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4" name="Google Shape;334;p9"/>
            <p:cNvCxnSpPr/>
            <p:nvPr/>
          </p:nvCxnSpPr>
          <p:spPr>
            <a:xfrm>
              <a:off x="1029125" y="650800"/>
              <a:ext cx="1842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35" name="Google Shape;335;p9"/>
          <p:cNvSpPr/>
          <p:nvPr/>
        </p:nvSpPr>
        <p:spPr>
          <a:xfrm>
            <a:off x="4061375" y="650800"/>
            <a:ext cx="215400" cy="215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713100" y="1478400"/>
            <a:ext cx="3709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subTitle" idx="1"/>
          </p:nvPr>
        </p:nvSpPr>
        <p:spPr>
          <a:xfrm>
            <a:off x="713100" y="2167800"/>
            <a:ext cx="3709200" cy="149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"/>
          <p:cNvSpPr/>
          <p:nvPr/>
        </p:nvSpPr>
        <p:spPr>
          <a:xfrm rot="10800000">
            <a:off x="4057000" y="4"/>
            <a:ext cx="5087030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18" name="Google Shape;418;p13"/>
          <p:cNvGrpSpPr/>
          <p:nvPr/>
        </p:nvGrpSpPr>
        <p:grpSpPr>
          <a:xfrm rot="5400000">
            <a:off x="-400811" y="3249134"/>
            <a:ext cx="1472837" cy="118070"/>
            <a:chOff x="360600" y="4817825"/>
            <a:chExt cx="2219800" cy="125700"/>
          </a:xfrm>
        </p:grpSpPr>
        <p:sp>
          <p:nvSpPr>
            <p:cNvPr id="419" name="Google Shape;419;p13"/>
            <p:cNvSpPr/>
            <p:nvPr/>
          </p:nvSpPr>
          <p:spPr>
            <a:xfrm rot="5400000">
              <a:off x="15944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 rot="5400000">
              <a:off x="18116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 rot="5400000">
              <a:off x="2028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 rot="5400000">
              <a:off x="2246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 rot="5400000">
              <a:off x="1377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 rot="5400000">
              <a:off x="1160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 rot="5400000">
              <a:off x="942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 rot="5400000">
              <a:off x="7256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 rot="5400000">
              <a:off x="352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 rot="5400000">
              <a:off x="2463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9855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3"/>
          <p:cNvSpPr txBox="1">
            <a:spLocks noGrp="1"/>
          </p:cNvSpPr>
          <p:nvPr>
            <p:ph type="title" idx="2"/>
          </p:nvPr>
        </p:nvSpPr>
        <p:spPr>
          <a:xfrm>
            <a:off x="719985" y="1907809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1" name="Google Shape;431;p13"/>
          <p:cNvSpPr txBox="1">
            <a:spLocks noGrp="1"/>
          </p:cNvSpPr>
          <p:nvPr>
            <p:ph type="subTitle" idx="1"/>
          </p:nvPr>
        </p:nvSpPr>
        <p:spPr>
          <a:xfrm>
            <a:off x="719985" y="2435504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3"/>
          </p:nvPr>
        </p:nvSpPr>
        <p:spPr>
          <a:xfrm>
            <a:off x="3059133" y="1907809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4"/>
          </p:nvPr>
        </p:nvSpPr>
        <p:spPr>
          <a:xfrm>
            <a:off x="3059135" y="2435504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5"/>
          </p:nvPr>
        </p:nvSpPr>
        <p:spPr>
          <a:xfrm>
            <a:off x="720004" y="3590321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5" name="Google Shape;435;p13"/>
          <p:cNvSpPr txBox="1">
            <a:spLocks noGrp="1"/>
          </p:cNvSpPr>
          <p:nvPr>
            <p:ph type="subTitle" idx="6"/>
          </p:nvPr>
        </p:nvSpPr>
        <p:spPr>
          <a:xfrm>
            <a:off x="720004" y="4118032"/>
            <a:ext cx="1646400" cy="5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title" idx="7"/>
          </p:nvPr>
        </p:nvSpPr>
        <p:spPr>
          <a:xfrm>
            <a:off x="3059152" y="3609459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8"/>
          </p:nvPr>
        </p:nvSpPr>
        <p:spPr>
          <a:xfrm>
            <a:off x="3059151" y="4137154"/>
            <a:ext cx="164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9" hasCustomPrompt="1"/>
          </p:nvPr>
        </p:nvSpPr>
        <p:spPr>
          <a:xfrm>
            <a:off x="1319785" y="1345763"/>
            <a:ext cx="446700" cy="5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39" name="Google Shape;439;p13"/>
          <p:cNvSpPr txBox="1">
            <a:spLocks noGrp="1"/>
          </p:cNvSpPr>
          <p:nvPr>
            <p:ph type="title" idx="13" hasCustomPrompt="1"/>
          </p:nvPr>
        </p:nvSpPr>
        <p:spPr>
          <a:xfrm>
            <a:off x="3625681" y="1345763"/>
            <a:ext cx="446700" cy="5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14" hasCustomPrompt="1"/>
          </p:nvPr>
        </p:nvSpPr>
        <p:spPr>
          <a:xfrm>
            <a:off x="1319802" y="3034372"/>
            <a:ext cx="446700" cy="5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5" hasCustomPrompt="1"/>
          </p:nvPr>
        </p:nvSpPr>
        <p:spPr>
          <a:xfrm>
            <a:off x="3625698" y="3058574"/>
            <a:ext cx="446700" cy="5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18"/>
          <p:cNvGrpSpPr/>
          <p:nvPr/>
        </p:nvGrpSpPr>
        <p:grpSpPr>
          <a:xfrm rot="10800000">
            <a:off x="-9" y="-33"/>
            <a:ext cx="9144885" cy="5143345"/>
            <a:chOff x="242125" y="854375"/>
            <a:chExt cx="7137750" cy="4014475"/>
          </a:xfrm>
        </p:grpSpPr>
        <p:sp>
          <p:nvSpPr>
            <p:cNvPr id="650" name="Google Shape;650;p18"/>
            <p:cNvSpPr/>
            <p:nvPr/>
          </p:nvSpPr>
          <p:spPr>
            <a:xfrm>
              <a:off x="3754800" y="854375"/>
              <a:ext cx="3625075" cy="238650"/>
            </a:xfrm>
            <a:custGeom>
              <a:avLst/>
              <a:gdLst/>
              <a:ahLst/>
              <a:cxnLst/>
              <a:rect l="l" t="t" r="r" b="b"/>
              <a:pathLst>
                <a:path w="145003" h="9546" extrusionOk="0">
                  <a:moveTo>
                    <a:pt x="0" y="1"/>
                  </a:moveTo>
                  <a:cubicBezTo>
                    <a:pt x="250" y="3150"/>
                    <a:pt x="1686" y="5585"/>
                    <a:pt x="4362" y="7262"/>
                  </a:cubicBezTo>
                  <a:cubicBezTo>
                    <a:pt x="6744" y="8752"/>
                    <a:pt x="9412" y="9287"/>
                    <a:pt x="12159" y="9466"/>
                  </a:cubicBezTo>
                  <a:cubicBezTo>
                    <a:pt x="12996" y="9520"/>
                    <a:pt x="13831" y="9545"/>
                    <a:pt x="14665" y="9545"/>
                  </a:cubicBezTo>
                  <a:cubicBezTo>
                    <a:pt x="18108" y="9545"/>
                    <a:pt x="21527" y="9111"/>
                    <a:pt x="24917" y="8458"/>
                  </a:cubicBezTo>
                  <a:cubicBezTo>
                    <a:pt x="30082" y="7450"/>
                    <a:pt x="35265" y="6566"/>
                    <a:pt x="40493" y="5897"/>
                  </a:cubicBezTo>
                  <a:cubicBezTo>
                    <a:pt x="45078" y="5317"/>
                    <a:pt x="49690" y="4916"/>
                    <a:pt x="54311" y="4702"/>
                  </a:cubicBezTo>
                  <a:cubicBezTo>
                    <a:pt x="56543" y="4596"/>
                    <a:pt x="58777" y="4547"/>
                    <a:pt x="61013" y="4547"/>
                  </a:cubicBezTo>
                  <a:cubicBezTo>
                    <a:pt x="63298" y="4547"/>
                    <a:pt x="65585" y="4598"/>
                    <a:pt x="67871" y="4693"/>
                  </a:cubicBezTo>
                  <a:cubicBezTo>
                    <a:pt x="69736" y="4773"/>
                    <a:pt x="71609" y="4889"/>
                    <a:pt x="73474" y="5050"/>
                  </a:cubicBezTo>
                  <a:cubicBezTo>
                    <a:pt x="76034" y="5264"/>
                    <a:pt x="78586" y="5523"/>
                    <a:pt x="81137" y="5781"/>
                  </a:cubicBezTo>
                  <a:cubicBezTo>
                    <a:pt x="83269" y="6004"/>
                    <a:pt x="85383" y="6263"/>
                    <a:pt x="87516" y="6504"/>
                  </a:cubicBezTo>
                  <a:cubicBezTo>
                    <a:pt x="89665" y="6745"/>
                    <a:pt x="91815" y="7004"/>
                    <a:pt x="93965" y="7209"/>
                  </a:cubicBezTo>
                  <a:cubicBezTo>
                    <a:pt x="96472" y="7459"/>
                    <a:pt x="98979" y="7637"/>
                    <a:pt x="101486" y="7771"/>
                  </a:cubicBezTo>
                  <a:cubicBezTo>
                    <a:pt x="102998" y="7850"/>
                    <a:pt x="104510" y="7885"/>
                    <a:pt x="106021" y="7885"/>
                  </a:cubicBezTo>
                  <a:cubicBezTo>
                    <a:pt x="108442" y="7885"/>
                    <a:pt x="110863" y="7794"/>
                    <a:pt x="113279" y="7646"/>
                  </a:cubicBezTo>
                  <a:cubicBezTo>
                    <a:pt x="116295" y="7467"/>
                    <a:pt x="119310" y="7271"/>
                    <a:pt x="122325" y="7066"/>
                  </a:cubicBezTo>
                  <a:cubicBezTo>
                    <a:pt x="124779" y="6897"/>
                    <a:pt x="127232" y="6727"/>
                    <a:pt x="129685" y="6531"/>
                  </a:cubicBezTo>
                  <a:cubicBezTo>
                    <a:pt x="132406" y="6299"/>
                    <a:pt x="135118" y="6040"/>
                    <a:pt x="137830" y="5790"/>
                  </a:cubicBezTo>
                  <a:cubicBezTo>
                    <a:pt x="140230" y="5558"/>
                    <a:pt x="142621" y="5317"/>
                    <a:pt x="145003" y="4978"/>
                  </a:cubicBezTo>
                  <a:lnTo>
                    <a:pt x="145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242125" y="4700825"/>
              <a:ext cx="4905700" cy="168025"/>
            </a:xfrm>
            <a:custGeom>
              <a:avLst/>
              <a:gdLst/>
              <a:ahLst/>
              <a:cxnLst/>
              <a:rect l="l" t="t" r="r" b="b"/>
              <a:pathLst>
                <a:path w="196228" h="6721" extrusionOk="0">
                  <a:moveTo>
                    <a:pt x="30642" y="1"/>
                  </a:moveTo>
                  <a:cubicBezTo>
                    <a:pt x="30545" y="1"/>
                    <a:pt x="30447" y="2"/>
                    <a:pt x="30350" y="3"/>
                  </a:cubicBezTo>
                  <a:cubicBezTo>
                    <a:pt x="25024" y="83"/>
                    <a:pt x="19716" y="351"/>
                    <a:pt x="14435" y="1082"/>
                  </a:cubicBezTo>
                  <a:cubicBezTo>
                    <a:pt x="10590" y="1609"/>
                    <a:pt x="6798" y="2358"/>
                    <a:pt x="3069" y="3402"/>
                  </a:cubicBezTo>
                  <a:cubicBezTo>
                    <a:pt x="2043" y="3696"/>
                    <a:pt x="1053" y="4116"/>
                    <a:pt x="1" y="4312"/>
                  </a:cubicBezTo>
                  <a:lnTo>
                    <a:pt x="1" y="6721"/>
                  </a:lnTo>
                  <a:lnTo>
                    <a:pt x="196228" y="6721"/>
                  </a:lnTo>
                  <a:cubicBezTo>
                    <a:pt x="195309" y="6221"/>
                    <a:pt x="194274" y="6043"/>
                    <a:pt x="193275" y="5775"/>
                  </a:cubicBezTo>
                  <a:cubicBezTo>
                    <a:pt x="184818" y="3464"/>
                    <a:pt x="176173" y="2251"/>
                    <a:pt x="167449" y="1600"/>
                  </a:cubicBezTo>
                  <a:cubicBezTo>
                    <a:pt x="163470" y="1305"/>
                    <a:pt x="159491" y="1181"/>
                    <a:pt x="155503" y="1163"/>
                  </a:cubicBezTo>
                  <a:cubicBezTo>
                    <a:pt x="155282" y="1162"/>
                    <a:pt x="155060" y="1162"/>
                    <a:pt x="154839" y="1162"/>
                  </a:cubicBezTo>
                  <a:cubicBezTo>
                    <a:pt x="149066" y="1162"/>
                    <a:pt x="143301" y="1386"/>
                    <a:pt x="137545" y="1859"/>
                  </a:cubicBezTo>
                  <a:cubicBezTo>
                    <a:pt x="134485" y="2108"/>
                    <a:pt x="131425" y="2376"/>
                    <a:pt x="128374" y="2760"/>
                  </a:cubicBezTo>
                  <a:cubicBezTo>
                    <a:pt x="124494" y="3241"/>
                    <a:pt x="120622" y="3687"/>
                    <a:pt x="116724" y="3955"/>
                  </a:cubicBezTo>
                  <a:cubicBezTo>
                    <a:pt x="112352" y="4249"/>
                    <a:pt x="107963" y="4392"/>
                    <a:pt x="103574" y="4455"/>
                  </a:cubicBezTo>
                  <a:cubicBezTo>
                    <a:pt x="102411" y="4470"/>
                    <a:pt x="101247" y="4477"/>
                    <a:pt x="100083" y="4477"/>
                  </a:cubicBezTo>
                  <a:cubicBezTo>
                    <a:pt x="94536" y="4477"/>
                    <a:pt x="88984" y="4315"/>
                    <a:pt x="83439" y="4116"/>
                  </a:cubicBezTo>
                  <a:cubicBezTo>
                    <a:pt x="81137" y="4026"/>
                    <a:pt x="78845" y="3910"/>
                    <a:pt x="76552" y="3777"/>
                  </a:cubicBezTo>
                  <a:cubicBezTo>
                    <a:pt x="73394" y="3598"/>
                    <a:pt x="70254" y="3384"/>
                    <a:pt x="67105" y="3179"/>
                  </a:cubicBezTo>
                  <a:cubicBezTo>
                    <a:pt x="65445" y="3063"/>
                    <a:pt x="63795" y="2938"/>
                    <a:pt x="62145" y="2804"/>
                  </a:cubicBezTo>
                  <a:cubicBezTo>
                    <a:pt x="59825" y="2617"/>
                    <a:pt x="57506" y="2421"/>
                    <a:pt x="55186" y="2224"/>
                  </a:cubicBezTo>
                  <a:cubicBezTo>
                    <a:pt x="53161" y="2046"/>
                    <a:pt x="51136" y="1867"/>
                    <a:pt x="49120" y="1680"/>
                  </a:cubicBezTo>
                  <a:cubicBezTo>
                    <a:pt x="46586" y="1439"/>
                    <a:pt x="44062" y="1189"/>
                    <a:pt x="41537" y="940"/>
                  </a:cubicBezTo>
                  <a:cubicBezTo>
                    <a:pt x="39619" y="752"/>
                    <a:pt x="37710" y="547"/>
                    <a:pt x="35792" y="378"/>
                  </a:cubicBezTo>
                  <a:cubicBezTo>
                    <a:pt x="34078" y="217"/>
                    <a:pt x="32364" y="1"/>
                    <a:pt x="30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8"/>
          <p:cNvGrpSpPr/>
          <p:nvPr/>
        </p:nvGrpSpPr>
        <p:grpSpPr>
          <a:xfrm flipH="1">
            <a:off x="6952040" y="4847659"/>
            <a:ext cx="1472837" cy="118070"/>
            <a:chOff x="360600" y="4817825"/>
            <a:chExt cx="2219800" cy="125700"/>
          </a:xfrm>
        </p:grpSpPr>
        <p:sp>
          <p:nvSpPr>
            <p:cNvPr id="653" name="Google Shape;653;p18"/>
            <p:cNvSpPr/>
            <p:nvPr/>
          </p:nvSpPr>
          <p:spPr>
            <a:xfrm rot="5400000">
              <a:off x="15944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 rot="5400000">
              <a:off x="18116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 rot="5400000">
              <a:off x="2028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 rot="5400000">
              <a:off x="2246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 rot="5400000">
              <a:off x="1377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 rot="5400000">
              <a:off x="1160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 rot="5400000">
              <a:off x="942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 rot="5400000">
              <a:off x="7256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 rot="5400000">
              <a:off x="352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 rot="5400000">
              <a:off x="2463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18"/>
          <p:cNvSpPr/>
          <p:nvPr/>
        </p:nvSpPr>
        <p:spPr>
          <a:xfrm flipH="1">
            <a:off x="194992" y="4293300"/>
            <a:ext cx="310800" cy="31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"/>
          <p:cNvSpPr/>
          <p:nvPr/>
        </p:nvSpPr>
        <p:spPr>
          <a:xfrm flipH="1">
            <a:off x="2126292" y="156000"/>
            <a:ext cx="213600" cy="21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18"/>
          <p:cNvGrpSpPr/>
          <p:nvPr/>
        </p:nvGrpSpPr>
        <p:grpSpPr>
          <a:xfrm flipH="1">
            <a:off x="194994" y="280112"/>
            <a:ext cx="518965" cy="518597"/>
            <a:chOff x="3285550" y="1349075"/>
            <a:chExt cx="496475" cy="496075"/>
          </a:xfrm>
        </p:grpSpPr>
        <p:sp>
          <p:nvSpPr>
            <p:cNvPr id="666" name="Google Shape;666;p18"/>
            <p:cNvSpPr/>
            <p:nvPr/>
          </p:nvSpPr>
          <p:spPr>
            <a:xfrm>
              <a:off x="3335950" y="1428050"/>
              <a:ext cx="381400" cy="321350"/>
            </a:xfrm>
            <a:custGeom>
              <a:avLst/>
              <a:gdLst/>
              <a:ahLst/>
              <a:cxnLst/>
              <a:rect l="l" t="t" r="r" b="b"/>
              <a:pathLst>
                <a:path w="15256" h="12854" extrusionOk="0">
                  <a:moveTo>
                    <a:pt x="15057" y="0"/>
                  </a:moveTo>
                  <a:cubicBezTo>
                    <a:pt x="15025" y="0"/>
                    <a:pt x="14999" y="14"/>
                    <a:pt x="14979" y="34"/>
                  </a:cubicBezTo>
                  <a:cubicBezTo>
                    <a:pt x="10001" y="4200"/>
                    <a:pt x="5032" y="8375"/>
                    <a:pt x="72" y="12550"/>
                  </a:cubicBezTo>
                  <a:cubicBezTo>
                    <a:pt x="0" y="12613"/>
                    <a:pt x="9" y="12693"/>
                    <a:pt x="134" y="12854"/>
                  </a:cubicBezTo>
                  <a:cubicBezTo>
                    <a:pt x="5183" y="8616"/>
                    <a:pt x="10224" y="4379"/>
                    <a:pt x="15255" y="150"/>
                  </a:cubicBezTo>
                  <a:cubicBezTo>
                    <a:pt x="15177" y="39"/>
                    <a:pt x="15110" y="0"/>
                    <a:pt x="15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3354900" y="1449625"/>
              <a:ext cx="380500" cy="321400"/>
            </a:xfrm>
            <a:custGeom>
              <a:avLst/>
              <a:gdLst/>
              <a:ahLst/>
              <a:cxnLst/>
              <a:rect l="l" t="t" r="r" b="b"/>
              <a:pathLst>
                <a:path w="15220" h="12856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4881" y="72"/>
                    <a:pt x="14747" y="251"/>
                    <a:pt x="14587" y="384"/>
                  </a:cubicBezTo>
                  <a:cubicBezTo>
                    <a:pt x="11901" y="2632"/>
                    <a:pt x="9225" y="4889"/>
                    <a:pt x="6540" y="7138"/>
                  </a:cubicBezTo>
                  <a:cubicBezTo>
                    <a:pt x="4541" y="8824"/>
                    <a:pt x="2525" y="10501"/>
                    <a:pt x="527" y="12196"/>
                  </a:cubicBezTo>
                  <a:cubicBezTo>
                    <a:pt x="331" y="12356"/>
                    <a:pt x="63" y="12481"/>
                    <a:pt x="1" y="12856"/>
                  </a:cubicBezTo>
                  <a:cubicBezTo>
                    <a:pt x="875" y="12374"/>
                    <a:pt x="14863" y="572"/>
                    <a:pt x="15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3319225" y="1407925"/>
              <a:ext cx="376275" cy="318500"/>
            </a:xfrm>
            <a:custGeom>
              <a:avLst/>
              <a:gdLst/>
              <a:ahLst/>
              <a:cxnLst/>
              <a:rect l="l" t="t" r="r" b="b"/>
              <a:pathLst>
                <a:path w="15051" h="12740" extrusionOk="0">
                  <a:moveTo>
                    <a:pt x="14916" y="0"/>
                  </a:moveTo>
                  <a:cubicBezTo>
                    <a:pt x="14622" y="36"/>
                    <a:pt x="14461" y="268"/>
                    <a:pt x="14265" y="438"/>
                  </a:cubicBezTo>
                  <a:cubicBezTo>
                    <a:pt x="12561" y="1856"/>
                    <a:pt x="10866" y="3283"/>
                    <a:pt x="9171" y="4711"/>
                  </a:cubicBezTo>
                  <a:cubicBezTo>
                    <a:pt x="6290" y="7128"/>
                    <a:pt x="3399" y="9546"/>
                    <a:pt x="527" y="11981"/>
                  </a:cubicBezTo>
                  <a:cubicBezTo>
                    <a:pt x="330" y="12142"/>
                    <a:pt x="0" y="12249"/>
                    <a:pt x="54" y="12740"/>
                  </a:cubicBezTo>
                  <a:cubicBezTo>
                    <a:pt x="5112" y="8493"/>
                    <a:pt x="10081" y="4318"/>
                    <a:pt x="15050" y="143"/>
                  </a:cubicBezTo>
                  <a:cubicBezTo>
                    <a:pt x="15005" y="99"/>
                    <a:pt x="14961" y="45"/>
                    <a:pt x="14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3305400" y="1388750"/>
              <a:ext cx="364875" cy="308250"/>
            </a:xfrm>
            <a:custGeom>
              <a:avLst/>
              <a:gdLst/>
              <a:ahLst/>
              <a:cxnLst/>
              <a:rect l="l" t="t" r="r" b="b"/>
              <a:pathLst>
                <a:path w="14595" h="12330" extrusionOk="0">
                  <a:moveTo>
                    <a:pt x="14595" y="0"/>
                  </a:moveTo>
                  <a:cubicBezTo>
                    <a:pt x="14265" y="54"/>
                    <a:pt x="14131" y="232"/>
                    <a:pt x="13970" y="366"/>
                  </a:cubicBezTo>
                  <a:cubicBezTo>
                    <a:pt x="11490" y="2445"/>
                    <a:pt x="9010" y="4532"/>
                    <a:pt x="6530" y="6611"/>
                  </a:cubicBezTo>
                  <a:cubicBezTo>
                    <a:pt x="4505" y="8315"/>
                    <a:pt x="2480" y="10019"/>
                    <a:pt x="455" y="11722"/>
                  </a:cubicBezTo>
                  <a:cubicBezTo>
                    <a:pt x="286" y="11865"/>
                    <a:pt x="0" y="11972"/>
                    <a:pt x="54" y="12329"/>
                  </a:cubicBezTo>
                  <a:cubicBezTo>
                    <a:pt x="1151" y="11642"/>
                    <a:pt x="14265" y="536"/>
                    <a:pt x="14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3378325" y="1476850"/>
              <a:ext cx="372475" cy="313200"/>
            </a:xfrm>
            <a:custGeom>
              <a:avLst/>
              <a:gdLst/>
              <a:ahLst/>
              <a:cxnLst/>
              <a:rect l="l" t="t" r="r" b="b"/>
              <a:pathLst>
                <a:path w="14899" h="12528" extrusionOk="0">
                  <a:moveTo>
                    <a:pt x="14854" y="0"/>
                  </a:moveTo>
                  <a:lnTo>
                    <a:pt x="14854" y="0"/>
                  </a:lnTo>
                  <a:cubicBezTo>
                    <a:pt x="14238" y="259"/>
                    <a:pt x="339" y="11945"/>
                    <a:pt x="0" y="12481"/>
                  </a:cubicBezTo>
                  <a:cubicBezTo>
                    <a:pt x="33" y="12514"/>
                    <a:pt x="69" y="12528"/>
                    <a:pt x="103" y="12528"/>
                  </a:cubicBezTo>
                  <a:cubicBezTo>
                    <a:pt x="142" y="12528"/>
                    <a:pt x="181" y="12509"/>
                    <a:pt x="214" y="12481"/>
                  </a:cubicBezTo>
                  <a:cubicBezTo>
                    <a:pt x="5085" y="8395"/>
                    <a:pt x="9947" y="4300"/>
                    <a:pt x="14818" y="205"/>
                  </a:cubicBezTo>
                  <a:cubicBezTo>
                    <a:pt x="14881" y="161"/>
                    <a:pt x="14898" y="80"/>
                    <a:pt x="14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3401750" y="1501825"/>
              <a:ext cx="358850" cy="305775"/>
            </a:xfrm>
            <a:custGeom>
              <a:avLst/>
              <a:gdLst/>
              <a:ahLst/>
              <a:cxnLst/>
              <a:rect l="l" t="t" r="r" b="b"/>
              <a:pathLst>
                <a:path w="14354" h="12231" extrusionOk="0">
                  <a:moveTo>
                    <a:pt x="14354" y="0"/>
                  </a:moveTo>
                  <a:lnTo>
                    <a:pt x="14354" y="0"/>
                  </a:lnTo>
                  <a:cubicBezTo>
                    <a:pt x="9786" y="3836"/>
                    <a:pt x="5228" y="7663"/>
                    <a:pt x="669" y="11499"/>
                  </a:cubicBezTo>
                  <a:cubicBezTo>
                    <a:pt x="446" y="11687"/>
                    <a:pt x="232" y="11892"/>
                    <a:pt x="18" y="12088"/>
                  </a:cubicBezTo>
                  <a:cubicBezTo>
                    <a:pt x="0" y="12097"/>
                    <a:pt x="9" y="12142"/>
                    <a:pt x="18" y="12168"/>
                  </a:cubicBezTo>
                  <a:cubicBezTo>
                    <a:pt x="21" y="12201"/>
                    <a:pt x="30" y="12211"/>
                    <a:pt x="41" y="12211"/>
                  </a:cubicBezTo>
                  <a:cubicBezTo>
                    <a:pt x="54" y="12211"/>
                    <a:pt x="70" y="12194"/>
                    <a:pt x="75" y="12194"/>
                  </a:cubicBezTo>
                  <a:cubicBezTo>
                    <a:pt x="78" y="12194"/>
                    <a:pt x="75" y="12203"/>
                    <a:pt x="62" y="12231"/>
                  </a:cubicBezTo>
                  <a:cubicBezTo>
                    <a:pt x="714" y="11919"/>
                    <a:pt x="14131" y="625"/>
                    <a:pt x="14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3293800" y="1370900"/>
              <a:ext cx="349725" cy="296200"/>
            </a:xfrm>
            <a:custGeom>
              <a:avLst/>
              <a:gdLst/>
              <a:ahLst/>
              <a:cxnLst/>
              <a:rect l="l" t="t" r="r" b="b"/>
              <a:pathLst>
                <a:path w="13989" h="11848" extrusionOk="0">
                  <a:moveTo>
                    <a:pt x="13881" y="1"/>
                  </a:moveTo>
                  <a:lnTo>
                    <a:pt x="13881" y="1"/>
                  </a:lnTo>
                  <a:cubicBezTo>
                    <a:pt x="9207" y="3926"/>
                    <a:pt x="4604" y="7798"/>
                    <a:pt x="0" y="11669"/>
                  </a:cubicBezTo>
                  <a:cubicBezTo>
                    <a:pt x="45" y="11723"/>
                    <a:pt x="98" y="11785"/>
                    <a:pt x="143" y="11848"/>
                  </a:cubicBezTo>
                  <a:cubicBezTo>
                    <a:pt x="420" y="11750"/>
                    <a:pt x="607" y="11527"/>
                    <a:pt x="821" y="11348"/>
                  </a:cubicBezTo>
                  <a:cubicBezTo>
                    <a:pt x="2810" y="9680"/>
                    <a:pt x="4791" y="8021"/>
                    <a:pt x="6771" y="6352"/>
                  </a:cubicBezTo>
                  <a:cubicBezTo>
                    <a:pt x="9019" y="4461"/>
                    <a:pt x="11276" y="2579"/>
                    <a:pt x="13516" y="679"/>
                  </a:cubicBezTo>
                  <a:cubicBezTo>
                    <a:pt x="13685" y="536"/>
                    <a:pt x="13988" y="438"/>
                    <a:pt x="13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3425375" y="1531700"/>
              <a:ext cx="348400" cy="291225"/>
            </a:xfrm>
            <a:custGeom>
              <a:avLst/>
              <a:gdLst/>
              <a:ahLst/>
              <a:cxnLst/>
              <a:rect l="l" t="t" r="r" b="b"/>
              <a:pathLst>
                <a:path w="13936" h="11649" extrusionOk="0">
                  <a:moveTo>
                    <a:pt x="13828" y="1"/>
                  </a:moveTo>
                  <a:cubicBezTo>
                    <a:pt x="9252" y="3837"/>
                    <a:pt x="4693" y="7673"/>
                    <a:pt x="1" y="11616"/>
                  </a:cubicBezTo>
                  <a:cubicBezTo>
                    <a:pt x="206" y="11629"/>
                    <a:pt x="296" y="11648"/>
                    <a:pt x="339" y="11648"/>
                  </a:cubicBezTo>
                  <a:cubicBezTo>
                    <a:pt x="352" y="11648"/>
                    <a:pt x="360" y="11647"/>
                    <a:pt x="366" y="11643"/>
                  </a:cubicBezTo>
                  <a:cubicBezTo>
                    <a:pt x="4693" y="8021"/>
                    <a:pt x="9020" y="4408"/>
                    <a:pt x="13347" y="786"/>
                  </a:cubicBezTo>
                  <a:cubicBezTo>
                    <a:pt x="13543" y="616"/>
                    <a:pt x="13784" y="473"/>
                    <a:pt x="13917" y="233"/>
                  </a:cubicBezTo>
                  <a:cubicBezTo>
                    <a:pt x="13926" y="206"/>
                    <a:pt x="13935" y="179"/>
                    <a:pt x="13926" y="152"/>
                  </a:cubicBezTo>
                  <a:cubicBezTo>
                    <a:pt x="13926" y="134"/>
                    <a:pt x="13900" y="108"/>
                    <a:pt x="1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3286650" y="1363575"/>
              <a:ext cx="327000" cy="271850"/>
            </a:xfrm>
            <a:custGeom>
              <a:avLst/>
              <a:gdLst/>
              <a:ahLst/>
              <a:cxnLst/>
              <a:rect l="l" t="t" r="r" b="b"/>
              <a:pathLst>
                <a:path w="13080" h="10874" extrusionOk="0">
                  <a:moveTo>
                    <a:pt x="12852" y="0"/>
                  </a:moveTo>
                  <a:cubicBezTo>
                    <a:pt x="12608" y="0"/>
                    <a:pt x="12477" y="176"/>
                    <a:pt x="12330" y="303"/>
                  </a:cubicBezTo>
                  <a:cubicBezTo>
                    <a:pt x="9011" y="3086"/>
                    <a:pt x="5692" y="5869"/>
                    <a:pt x="2383" y="8653"/>
                  </a:cubicBezTo>
                  <a:cubicBezTo>
                    <a:pt x="1687" y="9232"/>
                    <a:pt x="991" y="9821"/>
                    <a:pt x="304" y="10401"/>
                  </a:cubicBezTo>
                  <a:cubicBezTo>
                    <a:pt x="170" y="10517"/>
                    <a:pt x="1" y="10615"/>
                    <a:pt x="188" y="10874"/>
                  </a:cubicBezTo>
                  <a:cubicBezTo>
                    <a:pt x="4506" y="7243"/>
                    <a:pt x="8788" y="3648"/>
                    <a:pt x="13079" y="44"/>
                  </a:cubicBezTo>
                  <a:cubicBezTo>
                    <a:pt x="12993" y="13"/>
                    <a:pt x="12918" y="0"/>
                    <a:pt x="12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3460175" y="1564050"/>
              <a:ext cx="320500" cy="268375"/>
            </a:xfrm>
            <a:custGeom>
              <a:avLst/>
              <a:gdLst/>
              <a:ahLst/>
              <a:cxnLst/>
              <a:rect l="l" t="t" r="r" b="b"/>
              <a:pathLst>
                <a:path w="12820" h="10735" extrusionOk="0">
                  <a:moveTo>
                    <a:pt x="12731" y="0"/>
                  </a:moveTo>
                  <a:cubicBezTo>
                    <a:pt x="8440" y="3595"/>
                    <a:pt x="4220" y="7146"/>
                    <a:pt x="0" y="10688"/>
                  </a:cubicBezTo>
                  <a:cubicBezTo>
                    <a:pt x="92" y="10721"/>
                    <a:pt x="170" y="10735"/>
                    <a:pt x="240" y="10735"/>
                  </a:cubicBezTo>
                  <a:cubicBezTo>
                    <a:pt x="488" y="10735"/>
                    <a:pt x="614" y="10554"/>
                    <a:pt x="768" y="10429"/>
                  </a:cubicBezTo>
                  <a:cubicBezTo>
                    <a:pt x="2837" y="8689"/>
                    <a:pt x="4898" y="6950"/>
                    <a:pt x="6959" y="5219"/>
                  </a:cubicBezTo>
                  <a:cubicBezTo>
                    <a:pt x="8761" y="3702"/>
                    <a:pt x="10563" y="2195"/>
                    <a:pt x="12365" y="678"/>
                  </a:cubicBezTo>
                  <a:cubicBezTo>
                    <a:pt x="12534" y="535"/>
                    <a:pt x="12820" y="428"/>
                    <a:pt x="1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3285550" y="1353125"/>
              <a:ext cx="294850" cy="248400"/>
            </a:xfrm>
            <a:custGeom>
              <a:avLst/>
              <a:gdLst/>
              <a:ahLst/>
              <a:cxnLst/>
              <a:rect l="l" t="t" r="r" b="b"/>
              <a:pathLst>
                <a:path w="11794" h="9936" extrusionOk="0">
                  <a:moveTo>
                    <a:pt x="11559" y="1"/>
                  </a:moveTo>
                  <a:cubicBezTo>
                    <a:pt x="11350" y="1"/>
                    <a:pt x="11267" y="101"/>
                    <a:pt x="11178" y="176"/>
                  </a:cubicBezTo>
                  <a:cubicBezTo>
                    <a:pt x="10277" y="935"/>
                    <a:pt x="9376" y="1684"/>
                    <a:pt x="8475" y="2442"/>
                  </a:cubicBezTo>
                  <a:cubicBezTo>
                    <a:pt x="5799" y="4690"/>
                    <a:pt x="3123" y="6938"/>
                    <a:pt x="446" y="9187"/>
                  </a:cubicBezTo>
                  <a:cubicBezTo>
                    <a:pt x="268" y="9347"/>
                    <a:pt x="0" y="9463"/>
                    <a:pt x="0" y="9936"/>
                  </a:cubicBezTo>
                  <a:cubicBezTo>
                    <a:pt x="3979" y="6599"/>
                    <a:pt x="7851" y="3352"/>
                    <a:pt x="11794" y="34"/>
                  </a:cubicBezTo>
                  <a:cubicBezTo>
                    <a:pt x="11701" y="10"/>
                    <a:pt x="11624" y="1"/>
                    <a:pt x="11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3496300" y="1601500"/>
              <a:ext cx="285725" cy="241300"/>
            </a:xfrm>
            <a:custGeom>
              <a:avLst/>
              <a:gdLst/>
              <a:ahLst/>
              <a:cxnLst/>
              <a:rect l="l" t="t" r="r" b="b"/>
              <a:pathLst>
                <a:path w="11429" h="9652" extrusionOk="0">
                  <a:moveTo>
                    <a:pt x="11348" y="1"/>
                  </a:moveTo>
                  <a:cubicBezTo>
                    <a:pt x="7539" y="3195"/>
                    <a:pt x="3765" y="6344"/>
                    <a:pt x="1" y="9529"/>
                  </a:cubicBezTo>
                  <a:cubicBezTo>
                    <a:pt x="94" y="9622"/>
                    <a:pt x="163" y="9652"/>
                    <a:pt x="215" y="9652"/>
                  </a:cubicBezTo>
                  <a:cubicBezTo>
                    <a:pt x="253" y="9652"/>
                    <a:pt x="281" y="9636"/>
                    <a:pt x="304" y="9618"/>
                  </a:cubicBezTo>
                  <a:cubicBezTo>
                    <a:pt x="3988" y="6522"/>
                    <a:pt x="7673" y="3427"/>
                    <a:pt x="11357" y="331"/>
                  </a:cubicBezTo>
                  <a:cubicBezTo>
                    <a:pt x="11428" y="277"/>
                    <a:pt x="11428" y="197"/>
                    <a:pt x="1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3289550" y="1349075"/>
              <a:ext cx="247600" cy="210300"/>
            </a:xfrm>
            <a:custGeom>
              <a:avLst/>
              <a:gdLst/>
              <a:ahLst/>
              <a:cxnLst/>
              <a:rect l="l" t="t" r="r" b="b"/>
              <a:pathLst>
                <a:path w="9904" h="8412" extrusionOk="0">
                  <a:moveTo>
                    <a:pt x="9664" y="0"/>
                  </a:moveTo>
                  <a:cubicBezTo>
                    <a:pt x="9641" y="0"/>
                    <a:pt x="9622" y="6"/>
                    <a:pt x="9609" y="17"/>
                  </a:cubicBezTo>
                  <a:cubicBezTo>
                    <a:pt x="6469" y="2631"/>
                    <a:pt x="3337" y="5254"/>
                    <a:pt x="197" y="7877"/>
                  </a:cubicBezTo>
                  <a:cubicBezTo>
                    <a:pt x="99" y="7966"/>
                    <a:pt x="1" y="8055"/>
                    <a:pt x="19" y="8412"/>
                  </a:cubicBezTo>
                  <a:cubicBezTo>
                    <a:pt x="3373" y="5593"/>
                    <a:pt x="6638" y="2845"/>
                    <a:pt x="9903" y="106"/>
                  </a:cubicBezTo>
                  <a:cubicBezTo>
                    <a:pt x="9797" y="32"/>
                    <a:pt x="9718" y="0"/>
                    <a:pt x="9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3538900" y="1645225"/>
              <a:ext cx="238000" cy="199925"/>
            </a:xfrm>
            <a:custGeom>
              <a:avLst/>
              <a:gdLst/>
              <a:ahLst/>
              <a:cxnLst/>
              <a:rect l="l" t="t" r="r" b="b"/>
              <a:pathLst>
                <a:path w="9520" h="7997" extrusionOk="0">
                  <a:moveTo>
                    <a:pt x="9501" y="0"/>
                  </a:moveTo>
                  <a:lnTo>
                    <a:pt x="9501" y="0"/>
                  </a:lnTo>
                  <a:cubicBezTo>
                    <a:pt x="8832" y="429"/>
                    <a:pt x="473" y="7458"/>
                    <a:pt x="0" y="7985"/>
                  </a:cubicBezTo>
                  <a:cubicBezTo>
                    <a:pt x="46" y="7993"/>
                    <a:pt x="88" y="7996"/>
                    <a:pt x="127" y="7996"/>
                  </a:cubicBezTo>
                  <a:cubicBezTo>
                    <a:pt x="443" y="7996"/>
                    <a:pt x="575" y="7762"/>
                    <a:pt x="750" y="7619"/>
                  </a:cubicBezTo>
                  <a:cubicBezTo>
                    <a:pt x="2168" y="6450"/>
                    <a:pt x="3578" y="5264"/>
                    <a:pt x="4987" y="4077"/>
                  </a:cubicBezTo>
                  <a:cubicBezTo>
                    <a:pt x="6334" y="2944"/>
                    <a:pt x="7681" y="1811"/>
                    <a:pt x="9029" y="670"/>
                  </a:cubicBezTo>
                  <a:cubicBezTo>
                    <a:pt x="9225" y="509"/>
                    <a:pt x="9519" y="384"/>
                    <a:pt x="9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3302275" y="1356400"/>
              <a:ext cx="177550" cy="151900"/>
            </a:xfrm>
            <a:custGeom>
              <a:avLst/>
              <a:gdLst/>
              <a:ahLst/>
              <a:cxnLst/>
              <a:rect l="l" t="t" r="r" b="b"/>
              <a:pathLst>
                <a:path w="7102" h="6076" extrusionOk="0">
                  <a:moveTo>
                    <a:pt x="7101" y="1"/>
                  </a:moveTo>
                  <a:cubicBezTo>
                    <a:pt x="6450" y="268"/>
                    <a:pt x="393" y="5380"/>
                    <a:pt x="0" y="6076"/>
                  </a:cubicBezTo>
                  <a:cubicBezTo>
                    <a:pt x="1776" y="4827"/>
                    <a:pt x="6825" y="491"/>
                    <a:pt x="7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3592875" y="1695625"/>
              <a:ext cx="166625" cy="141450"/>
            </a:xfrm>
            <a:custGeom>
              <a:avLst/>
              <a:gdLst/>
              <a:ahLst/>
              <a:cxnLst/>
              <a:rect l="l" t="t" r="r" b="b"/>
              <a:pathLst>
                <a:path w="6665" h="5658" extrusionOk="0">
                  <a:moveTo>
                    <a:pt x="6664" y="1"/>
                  </a:moveTo>
                  <a:cubicBezTo>
                    <a:pt x="4390" y="1910"/>
                    <a:pt x="2213" y="3738"/>
                    <a:pt x="0" y="5603"/>
                  </a:cubicBezTo>
                  <a:cubicBezTo>
                    <a:pt x="87" y="5641"/>
                    <a:pt x="161" y="5657"/>
                    <a:pt x="226" y="5657"/>
                  </a:cubicBezTo>
                  <a:cubicBezTo>
                    <a:pt x="403" y="5657"/>
                    <a:pt x="514" y="5540"/>
                    <a:pt x="625" y="5442"/>
                  </a:cubicBezTo>
                  <a:cubicBezTo>
                    <a:pt x="2534" y="3846"/>
                    <a:pt x="4443" y="2249"/>
                    <a:pt x="6343" y="652"/>
                  </a:cubicBezTo>
                  <a:cubicBezTo>
                    <a:pt x="6495" y="527"/>
                    <a:pt x="6664" y="393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18"/>
          <p:cNvSpPr/>
          <p:nvPr/>
        </p:nvSpPr>
        <p:spPr>
          <a:xfrm flipH="1">
            <a:off x="8737292" y="2879525"/>
            <a:ext cx="213600" cy="21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8"/>
          <p:cNvSpPr txBox="1">
            <a:spLocks noGrp="1"/>
          </p:cNvSpPr>
          <p:nvPr>
            <p:ph type="body" idx="1"/>
          </p:nvPr>
        </p:nvSpPr>
        <p:spPr>
          <a:xfrm>
            <a:off x="713100" y="1444000"/>
            <a:ext cx="3736500" cy="281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84" name="Google Shape;684;p18"/>
          <p:cNvSpPr txBox="1">
            <a:spLocks noGrp="1"/>
          </p:cNvSpPr>
          <p:nvPr>
            <p:ph type="body" idx="2"/>
          </p:nvPr>
        </p:nvSpPr>
        <p:spPr>
          <a:xfrm>
            <a:off x="4694500" y="1444000"/>
            <a:ext cx="3736500" cy="281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nton"/>
              <a:buChar char="●"/>
              <a:defRPr sz="2500">
                <a:latin typeface="Anton"/>
                <a:ea typeface="Anton"/>
                <a:cs typeface="Anton"/>
                <a:sym typeface="Anton"/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85" name="Google Shape;685;p18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4"/>
          <p:cNvSpPr/>
          <p:nvPr/>
        </p:nvSpPr>
        <p:spPr>
          <a:xfrm flipH="1">
            <a:off x="2575400" y="4315275"/>
            <a:ext cx="6568597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57" name="Google Shape;957;p24"/>
          <p:cNvSpPr/>
          <p:nvPr/>
        </p:nvSpPr>
        <p:spPr>
          <a:xfrm>
            <a:off x="6" y="309"/>
            <a:ext cx="3996103" cy="421802"/>
          </a:xfrm>
          <a:custGeom>
            <a:avLst/>
            <a:gdLst/>
            <a:ahLst/>
            <a:cxnLst/>
            <a:rect l="l" t="t" r="r" b="b"/>
            <a:pathLst>
              <a:path w="124771" h="13170" extrusionOk="0">
                <a:moveTo>
                  <a:pt x="1" y="1"/>
                </a:moveTo>
                <a:lnTo>
                  <a:pt x="1" y="13168"/>
                </a:lnTo>
                <a:cubicBezTo>
                  <a:pt x="43" y="13167"/>
                  <a:pt x="86" y="13166"/>
                  <a:pt x="129" y="13166"/>
                </a:cubicBezTo>
                <a:cubicBezTo>
                  <a:pt x="238" y="13166"/>
                  <a:pt x="347" y="13169"/>
                  <a:pt x="456" y="13169"/>
                </a:cubicBezTo>
                <a:cubicBezTo>
                  <a:pt x="572" y="13169"/>
                  <a:pt x="688" y="13166"/>
                  <a:pt x="803" y="13150"/>
                </a:cubicBezTo>
                <a:cubicBezTo>
                  <a:pt x="2632" y="12918"/>
                  <a:pt x="4461" y="12677"/>
                  <a:pt x="6290" y="12445"/>
                </a:cubicBezTo>
                <a:cubicBezTo>
                  <a:pt x="8538" y="12151"/>
                  <a:pt x="10795" y="11857"/>
                  <a:pt x="13043" y="11562"/>
                </a:cubicBezTo>
                <a:cubicBezTo>
                  <a:pt x="15327" y="11268"/>
                  <a:pt x="17602" y="10973"/>
                  <a:pt x="19886" y="10679"/>
                </a:cubicBezTo>
                <a:cubicBezTo>
                  <a:pt x="22589" y="10331"/>
                  <a:pt x="25292" y="9983"/>
                  <a:pt x="27995" y="9635"/>
                </a:cubicBezTo>
                <a:cubicBezTo>
                  <a:pt x="30323" y="9341"/>
                  <a:pt x="32661" y="9038"/>
                  <a:pt x="34998" y="8743"/>
                </a:cubicBezTo>
                <a:cubicBezTo>
                  <a:pt x="37353" y="8449"/>
                  <a:pt x="39717" y="8154"/>
                  <a:pt x="42072" y="7869"/>
                </a:cubicBezTo>
                <a:cubicBezTo>
                  <a:pt x="44517" y="7575"/>
                  <a:pt x="46961" y="7289"/>
                  <a:pt x="49405" y="7004"/>
                </a:cubicBezTo>
                <a:cubicBezTo>
                  <a:pt x="51975" y="6700"/>
                  <a:pt x="54553" y="6397"/>
                  <a:pt x="57131" y="6103"/>
                </a:cubicBezTo>
                <a:cubicBezTo>
                  <a:pt x="59281" y="5853"/>
                  <a:pt x="61431" y="5612"/>
                  <a:pt x="63581" y="5371"/>
                </a:cubicBezTo>
                <a:cubicBezTo>
                  <a:pt x="65784" y="5130"/>
                  <a:pt x="67997" y="4889"/>
                  <a:pt x="70200" y="4657"/>
                </a:cubicBezTo>
                <a:cubicBezTo>
                  <a:pt x="72511" y="4416"/>
                  <a:pt x="74830" y="4176"/>
                  <a:pt x="77141" y="3944"/>
                </a:cubicBezTo>
                <a:cubicBezTo>
                  <a:pt x="79585" y="3694"/>
                  <a:pt x="82039" y="3453"/>
                  <a:pt x="84483" y="3212"/>
                </a:cubicBezTo>
                <a:cubicBezTo>
                  <a:pt x="86454" y="3025"/>
                  <a:pt x="88426" y="2846"/>
                  <a:pt x="90398" y="2668"/>
                </a:cubicBezTo>
                <a:cubicBezTo>
                  <a:pt x="93110" y="2427"/>
                  <a:pt x="95822" y="2168"/>
                  <a:pt x="98542" y="1945"/>
                </a:cubicBezTo>
                <a:cubicBezTo>
                  <a:pt x="100862" y="1749"/>
                  <a:pt x="103181" y="1580"/>
                  <a:pt x="105501" y="1401"/>
                </a:cubicBezTo>
                <a:cubicBezTo>
                  <a:pt x="108811" y="1151"/>
                  <a:pt x="112111" y="893"/>
                  <a:pt x="115421" y="661"/>
                </a:cubicBezTo>
                <a:cubicBezTo>
                  <a:pt x="118356" y="464"/>
                  <a:pt x="121300" y="304"/>
                  <a:pt x="124235" y="134"/>
                </a:cubicBezTo>
                <a:cubicBezTo>
                  <a:pt x="124422" y="117"/>
                  <a:pt x="124610" y="117"/>
                  <a:pt x="124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4"/>
          <p:cNvSpPr/>
          <p:nvPr/>
        </p:nvSpPr>
        <p:spPr>
          <a:xfrm>
            <a:off x="222625" y="801125"/>
            <a:ext cx="263100" cy="263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4"/>
          <p:cNvSpPr/>
          <p:nvPr/>
        </p:nvSpPr>
        <p:spPr>
          <a:xfrm>
            <a:off x="8654775" y="2807375"/>
            <a:ext cx="350700" cy="35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24"/>
          <p:cNvGrpSpPr/>
          <p:nvPr/>
        </p:nvGrpSpPr>
        <p:grpSpPr>
          <a:xfrm rot="5400000">
            <a:off x="-400811" y="3249134"/>
            <a:ext cx="1472837" cy="118070"/>
            <a:chOff x="360600" y="4817825"/>
            <a:chExt cx="2219800" cy="125700"/>
          </a:xfrm>
        </p:grpSpPr>
        <p:sp>
          <p:nvSpPr>
            <p:cNvPr id="961" name="Google Shape;961;p24"/>
            <p:cNvSpPr/>
            <p:nvPr/>
          </p:nvSpPr>
          <p:spPr>
            <a:xfrm rot="5400000">
              <a:off x="15944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 rot="5400000">
              <a:off x="18116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 rot="5400000">
              <a:off x="2028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 rot="5400000">
              <a:off x="2246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4"/>
            <p:cNvSpPr/>
            <p:nvPr/>
          </p:nvSpPr>
          <p:spPr>
            <a:xfrm rot="5400000">
              <a:off x="1377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4"/>
            <p:cNvSpPr/>
            <p:nvPr/>
          </p:nvSpPr>
          <p:spPr>
            <a:xfrm rot="5400000">
              <a:off x="1160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 rot="5400000">
              <a:off x="9428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 rot="5400000">
              <a:off x="725650" y="4826375"/>
              <a:ext cx="125700" cy="1086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 rot="5400000">
              <a:off x="3520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 rot="5400000">
              <a:off x="2463250" y="4826375"/>
              <a:ext cx="125700" cy="108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4"/>
          <p:cNvGrpSpPr/>
          <p:nvPr/>
        </p:nvGrpSpPr>
        <p:grpSpPr>
          <a:xfrm>
            <a:off x="8317958" y="422112"/>
            <a:ext cx="518965" cy="518597"/>
            <a:chOff x="3285550" y="1349075"/>
            <a:chExt cx="496475" cy="496075"/>
          </a:xfrm>
        </p:grpSpPr>
        <p:sp>
          <p:nvSpPr>
            <p:cNvPr id="972" name="Google Shape;972;p24"/>
            <p:cNvSpPr/>
            <p:nvPr/>
          </p:nvSpPr>
          <p:spPr>
            <a:xfrm>
              <a:off x="3335950" y="1428050"/>
              <a:ext cx="381400" cy="321350"/>
            </a:xfrm>
            <a:custGeom>
              <a:avLst/>
              <a:gdLst/>
              <a:ahLst/>
              <a:cxnLst/>
              <a:rect l="l" t="t" r="r" b="b"/>
              <a:pathLst>
                <a:path w="15256" h="12854" extrusionOk="0">
                  <a:moveTo>
                    <a:pt x="15057" y="0"/>
                  </a:moveTo>
                  <a:cubicBezTo>
                    <a:pt x="15025" y="0"/>
                    <a:pt x="14999" y="14"/>
                    <a:pt x="14979" y="34"/>
                  </a:cubicBezTo>
                  <a:cubicBezTo>
                    <a:pt x="10001" y="4200"/>
                    <a:pt x="5032" y="8375"/>
                    <a:pt x="72" y="12550"/>
                  </a:cubicBezTo>
                  <a:cubicBezTo>
                    <a:pt x="0" y="12613"/>
                    <a:pt x="9" y="12693"/>
                    <a:pt x="134" y="12854"/>
                  </a:cubicBezTo>
                  <a:cubicBezTo>
                    <a:pt x="5183" y="8616"/>
                    <a:pt x="10224" y="4379"/>
                    <a:pt x="15255" y="150"/>
                  </a:cubicBezTo>
                  <a:cubicBezTo>
                    <a:pt x="15177" y="39"/>
                    <a:pt x="15110" y="0"/>
                    <a:pt x="15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3354900" y="1449625"/>
              <a:ext cx="380500" cy="321400"/>
            </a:xfrm>
            <a:custGeom>
              <a:avLst/>
              <a:gdLst/>
              <a:ahLst/>
              <a:cxnLst/>
              <a:rect l="l" t="t" r="r" b="b"/>
              <a:pathLst>
                <a:path w="15220" h="12856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4881" y="72"/>
                    <a:pt x="14747" y="251"/>
                    <a:pt x="14587" y="384"/>
                  </a:cubicBezTo>
                  <a:cubicBezTo>
                    <a:pt x="11901" y="2632"/>
                    <a:pt x="9225" y="4889"/>
                    <a:pt x="6540" y="7138"/>
                  </a:cubicBezTo>
                  <a:cubicBezTo>
                    <a:pt x="4541" y="8824"/>
                    <a:pt x="2525" y="10501"/>
                    <a:pt x="527" y="12196"/>
                  </a:cubicBezTo>
                  <a:cubicBezTo>
                    <a:pt x="331" y="12356"/>
                    <a:pt x="63" y="12481"/>
                    <a:pt x="1" y="12856"/>
                  </a:cubicBezTo>
                  <a:cubicBezTo>
                    <a:pt x="875" y="12374"/>
                    <a:pt x="14863" y="572"/>
                    <a:pt x="15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3319225" y="1407925"/>
              <a:ext cx="376275" cy="318500"/>
            </a:xfrm>
            <a:custGeom>
              <a:avLst/>
              <a:gdLst/>
              <a:ahLst/>
              <a:cxnLst/>
              <a:rect l="l" t="t" r="r" b="b"/>
              <a:pathLst>
                <a:path w="15051" h="12740" extrusionOk="0">
                  <a:moveTo>
                    <a:pt x="14916" y="0"/>
                  </a:moveTo>
                  <a:cubicBezTo>
                    <a:pt x="14622" y="36"/>
                    <a:pt x="14461" y="268"/>
                    <a:pt x="14265" y="438"/>
                  </a:cubicBezTo>
                  <a:cubicBezTo>
                    <a:pt x="12561" y="1856"/>
                    <a:pt x="10866" y="3283"/>
                    <a:pt x="9171" y="4711"/>
                  </a:cubicBezTo>
                  <a:cubicBezTo>
                    <a:pt x="6290" y="7128"/>
                    <a:pt x="3399" y="9546"/>
                    <a:pt x="527" y="11981"/>
                  </a:cubicBezTo>
                  <a:cubicBezTo>
                    <a:pt x="330" y="12142"/>
                    <a:pt x="0" y="12249"/>
                    <a:pt x="54" y="12740"/>
                  </a:cubicBezTo>
                  <a:cubicBezTo>
                    <a:pt x="5112" y="8493"/>
                    <a:pt x="10081" y="4318"/>
                    <a:pt x="15050" y="143"/>
                  </a:cubicBezTo>
                  <a:cubicBezTo>
                    <a:pt x="15005" y="99"/>
                    <a:pt x="14961" y="45"/>
                    <a:pt x="14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305400" y="1388750"/>
              <a:ext cx="364875" cy="308250"/>
            </a:xfrm>
            <a:custGeom>
              <a:avLst/>
              <a:gdLst/>
              <a:ahLst/>
              <a:cxnLst/>
              <a:rect l="l" t="t" r="r" b="b"/>
              <a:pathLst>
                <a:path w="14595" h="12330" extrusionOk="0">
                  <a:moveTo>
                    <a:pt x="14595" y="0"/>
                  </a:moveTo>
                  <a:cubicBezTo>
                    <a:pt x="14265" y="54"/>
                    <a:pt x="14131" y="232"/>
                    <a:pt x="13970" y="366"/>
                  </a:cubicBezTo>
                  <a:cubicBezTo>
                    <a:pt x="11490" y="2445"/>
                    <a:pt x="9010" y="4532"/>
                    <a:pt x="6530" y="6611"/>
                  </a:cubicBezTo>
                  <a:cubicBezTo>
                    <a:pt x="4505" y="8315"/>
                    <a:pt x="2480" y="10019"/>
                    <a:pt x="455" y="11722"/>
                  </a:cubicBezTo>
                  <a:cubicBezTo>
                    <a:pt x="286" y="11865"/>
                    <a:pt x="0" y="11972"/>
                    <a:pt x="54" y="12329"/>
                  </a:cubicBezTo>
                  <a:cubicBezTo>
                    <a:pt x="1151" y="11642"/>
                    <a:pt x="14265" y="536"/>
                    <a:pt x="14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3378325" y="1476850"/>
              <a:ext cx="372475" cy="313200"/>
            </a:xfrm>
            <a:custGeom>
              <a:avLst/>
              <a:gdLst/>
              <a:ahLst/>
              <a:cxnLst/>
              <a:rect l="l" t="t" r="r" b="b"/>
              <a:pathLst>
                <a:path w="14899" h="12528" extrusionOk="0">
                  <a:moveTo>
                    <a:pt x="14854" y="0"/>
                  </a:moveTo>
                  <a:lnTo>
                    <a:pt x="14854" y="0"/>
                  </a:lnTo>
                  <a:cubicBezTo>
                    <a:pt x="14238" y="259"/>
                    <a:pt x="339" y="11945"/>
                    <a:pt x="0" y="12481"/>
                  </a:cubicBezTo>
                  <a:cubicBezTo>
                    <a:pt x="33" y="12514"/>
                    <a:pt x="69" y="12528"/>
                    <a:pt x="103" y="12528"/>
                  </a:cubicBezTo>
                  <a:cubicBezTo>
                    <a:pt x="142" y="12528"/>
                    <a:pt x="181" y="12509"/>
                    <a:pt x="214" y="12481"/>
                  </a:cubicBezTo>
                  <a:cubicBezTo>
                    <a:pt x="5085" y="8395"/>
                    <a:pt x="9947" y="4300"/>
                    <a:pt x="14818" y="205"/>
                  </a:cubicBezTo>
                  <a:cubicBezTo>
                    <a:pt x="14881" y="161"/>
                    <a:pt x="14898" y="80"/>
                    <a:pt x="14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3401750" y="1501825"/>
              <a:ext cx="358850" cy="305775"/>
            </a:xfrm>
            <a:custGeom>
              <a:avLst/>
              <a:gdLst/>
              <a:ahLst/>
              <a:cxnLst/>
              <a:rect l="l" t="t" r="r" b="b"/>
              <a:pathLst>
                <a:path w="14354" h="12231" extrusionOk="0">
                  <a:moveTo>
                    <a:pt x="14354" y="0"/>
                  </a:moveTo>
                  <a:lnTo>
                    <a:pt x="14354" y="0"/>
                  </a:lnTo>
                  <a:cubicBezTo>
                    <a:pt x="9786" y="3836"/>
                    <a:pt x="5228" y="7663"/>
                    <a:pt x="669" y="11499"/>
                  </a:cubicBezTo>
                  <a:cubicBezTo>
                    <a:pt x="446" y="11687"/>
                    <a:pt x="232" y="11892"/>
                    <a:pt x="18" y="12088"/>
                  </a:cubicBezTo>
                  <a:cubicBezTo>
                    <a:pt x="0" y="12097"/>
                    <a:pt x="9" y="12142"/>
                    <a:pt x="18" y="12168"/>
                  </a:cubicBezTo>
                  <a:cubicBezTo>
                    <a:pt x="21" y="12201"/>
                    <a:pt x="30" y="12211"/>
                    <a:pt x="41" y="12211"/>
                  </a:cubicBezTo>
                  <a:cubicBezTo>
                    <a:pt x="54" y="12211"/>
                    <a:pt x="70" y="12194"/>
                    <a:pt x="75" y="12194"/>
                  </a:cubicBezTo>
                  <a:cubicBezTo>
                    <a:pt x="78" y="12194"/>
                    <a:pt x="75" y="12203"/>
                    <a:pt x="62" y="12231"/>
                  </a:cubicBezTo>
                  <a:cubicBezTo>
                    <a:pt x="714" y="11919"/>
                    <a:pt x="14131" y="625"/>
                    <a:pt x="14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3293800" y="1370900"/>
              <a:ext cx="349725" cy="296200"/>
            </a:xfrm>
            <a:custGeom>
              <a:avLst/>
              <a:gdLst/>
              <a:ahLst/>
              <a:cxnLst/>
              <a:rect l="l" t="t" r="r" b="b"/>
              <a:pathLst>
                <a:path w="13989" h="11848" extrusionOk="0">
                  <a:moveTo>
                    <a:pt x="13881" y="1"/>
                  </a:moveTo>
                  <a:lnTo>
                    <a:pt x="13881" y="1"/>
                  </a:lnTo>
                  <a:cubicBezTo>
                    <a:pt x="9207" y="3926"/>
                    <a:pt x="4604" y="7798"/>
                    <a:pt x="0" y="11669"/>
                  </a:cubicBezTo>
                  <a:cubicBezTo>
                    <a:pt x="45" y="11723"/>
                    <a:pt x="98" y="11785"/>
                    <a:pt x="143" y="11848"/>
                  </a:cubicBezTo>
                  <a:cubicBezTo>
                    <a:pt x="420" y="11750"/>
                    <a:pt x="607" y="11527"/>
                    <a:pt x="821" y="11348"/>
                  </a:cubicBezTo>
                  <a:cubicBezTo>
                    <a:pt x="2810" y="9680"/>
                    <a:pt x="4791" y="8021"/>
                    <a:pt x="6771" y="6352"/>
                  </a:cubicBezTo>
                  <a:cubicBezTo>
                    <a:pt x="9019" y="4461"/>
                    <a:pt x="11276" y="2579"/>
                    <a:pt x="13516" y="679"/>
                  </a:cubicBezTo>
                  <a:cubicBezTo>
                    <a:pt x="13685" y="536"/>
                    <a:pt x="13988" y="438"/>
                    <a:pt x="13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3425375" y="1531700"/>
              <a:ext cx="348400" cy="291225"/>
            </a:xfrm>
            <a:custGeom>
              <a:avLst/>
              <a:gdLst/>
              <a:ahLst/>
              <a:cxnLst/>
              <a:rect l="l" t="t" r="r" b="b"/>
              <a:pathLst>
                <a:path w="13936" h="11649" extrusionOk="0">
                  <a:moveTo>
                    <a:pt x="13828" y="1"/>
                  </a:moveTo>
                  <a:cubicBezTo>
                    <a:pt x="9252" y="3837"/>
                    <a:pt x="4693" y="7673"/>
                    <a:pt x="1" y="11616"/>
                  </a:cubicBezTo>
                  <a:cubicBezTo>
                    <a:pt x="206" y="11629"/>
                    <a:pt x="296" y="11648"/>
                    <a:pt x="339" y="11648"/>
                  </a:cubicBezTo>
                  <a:cubicBezTo>
                    <a:pt x="352" y="11648"/>
                    <a:pt x="360" y="11647"/>
                    <a:pt x="366" y="11643"/>
                  </a:cubicBezTo>
                  <a:cubicBezTo>
                    <a:pt x="4693" y="8021"/>
                    <a:pt x="9020" y="4408"/>
                    <a:pt x="13347" y="786"/>
                  </a:cubicBezTo>
                  <a:cubicBezTo>
                    <a:pt x="13543" y="616"/>
                    <a:pt x="13784" y="473"/>
                    <a:pt x="13917" y="233"/>
                  </a:cubicBezTo>
                  <a:cubicBezTo>
                    <a:pt x="13926" y="206"/>
                    <a:pt x="13935" y="179"/>
                    <a:pt x="13926" y="152"/>
                  </a:cubicBezTo>
                  <a:cubicBezTo>
                    <a:pt x="13926" y="134"/>
                    <a:pt x="13900" y="108"/>
                    <a:pt x="1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3286650" y="1363575"/>
              <a:ext cx="327000" cy="271850"/>
            </a:xfrm>
            <a:custGeom>
              <a:avLst/>
              <a:gdLst/>
              <a:ahLst/>
              <a:cxnLst/>
              <a:rect l="l" t="t" r="r" b="b"/>
              <a:pathLst>
                <a:path w="13080" h="10874" extrusionOk="0">
                  <a:moveTo>
                    <a:pt x="12852" y="0"/>
                  </a:moveTo>
                  <a:cubicBezTo>
                    <a:pt x="12608" y="0"/>
                    <a:pt x="12477" y="176"/>
                    <a:pt x="12330" y="303"/>
                  </a:cubicBezTo>
                  <a:cubicBezTo>
                    <a:pt x="9011" y="3086"/>
                    <a:pt x="5692" y="5869"/>
                    <a:pt x="2383" y="8653"/>
                  </a:cubicBezTo>
                  <a:cubicBezTo>
                    <a:pt x="1687" y="9232"/>
                    <a:pt x="991" y="9821"/>
                    <a:pt x="304" y="10401"/>
                  </a:cubicBezTo>
                  <a:cubicBezTo>
                    <a:pt x="170" y="10517"/>
                    <a:pt x="1" y="10615"/>
                    <a:pt x="188" y="10874"/>
                  </a:cubicBezTo>
                  <a:cubicBezTo>
                    <a:pt x="4506" y="7243"/>
                    <a:pt x="8788" y="3648"/>
                    <a:pt x="13079" y="44"/>
                  </a:cubicBezTo>
                  <a:cubicBezTo>
                    <a:pt x="12993" y="13"/>
                    <a:pt x="12918" y="0"/>
                    <a:pt x="12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3460175" y="1564050"/>
              <a:ext cx="320500" cy="268375"/>
            </a:xfrm>
            <a:custGeom>
              <a:avLst/>
              <a:gdLst/>
              <a:ahLst/>
              <a:cxnLst/>
              <a:rect l="l" t="t" r="r" b="b"/>
              <a:pathLst>
                <a:path w="12820" h="10735" extrusionOk="0">
                  <a:moveTo>
                    <a:pt x="12731" y="0"/>
                  </a:moveTo>
                  <a:cubicBezTo>
                    <a:pt x="8440" y="3595"/>
                    <a:pt x="4220" y="7146"/>
                    <a:pt x="0" y="10688"/>
                  </a:cubicBezTo>
                  <a:cubicBezTo>
                    <a:pt x="92" y="10721"/>
                    <a:pt x="170" y="10735"/>
                    <a:pt x="240" y="10735"/>
                  </a:cubicBezTo>
                  <a:cubicBezTo>
                    <a:pt x="488" y="10735"/>
                    <a:pt x="614" y="10554"/>
                    <a:pt x="768" y="10429"/>
                  </a:cubicBezTo>
                  <a:cubicBezTo>
                    <a:pt x="2837" y="8689"/>
                    <a:pt x="4898" y="6950"/>
                    <a:pt x="6959" y="5219"/>
                  </a:cubicBezTo>
                  <a:cubicBezTo>
                    <a:pt x="8761" y="3702"/>
                    <a:pt x="10563" y="2195"/>
                    <a:pt x="12365" y="678"/>
                  </a:cubicBezTo>
                  <a:cubicBezTo>
                    <a:pt x="12534" y="535"/>
                    <a:pt x="12820" y="428"/>
                    <a:pt x="1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285550" y="1353125"/>
              <a:ext cx="294850" cy="248400"/>
            </a:xfrm>
            <a:custGeom>
              <a:avLst/>
              <a:gdLst/>
              <a:ahLst/>
              <a:cxnLst/>
              <a:rect l="l" t="t" r="r" b="b"/>
              <a:pathLst>
                <a:path w="11794" h="9936" extrusionOk="0">
                  <a:moveTo>
                    <a:pt x="11559" y="1"/>
                  </a:moveTo>
                  <a:cubicBezTo>
                    <a:pt x="11350" y="1"/>
                    <a:pt x="11267" y="101"/>
                    <a:pt x="11178" y="176"/>
                  </a:cubicBezTo>
                  <a:cubicBezTo>
                    <a:pt x="10277" y="935"/>
                    <a:pt x="9376" y="1684"/>
                    <a:pt x="8475" y="2442"/>
                  </a:cubicBezTo>
                  <a:cubicBezTo>
                    <a:pt x="5799" y="4690"/>
                    <a:pt x="3123" y="6938"/>
                    <a:pt x="446" y="9187"/>
                  </a:cubicBezTo>
                  <a:cubicBezTo>
                    <a:pt x="268" y="9347"/>
                    <a:pt x="0" y="9463"/>
                    <a:pt x="0" y="9936"/>
                  </a:cubicBezTo>
                  <a:cubicBezTo>
                    <a:pt x="3979" y="6599"/>
                    <a:pt x="7851" y="3352"/>
                    <a:pt x="11794" y="34"/>
                  </a:cubicBezTo>
                  <a:cubicBezTo>
                    <a:pt x="11701" y="10"/>
                    <a:pt x="11624" y="1"/>
                    <a:pt x="11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3496300" y="1601500"/>
              <a:ext cx="285725" cy="241300"/>
            </a:xfrm>
            <a:custGeom>
              <a:avLst/>
              <a:gdLst/>
              <a:ahLst/>
              <a:cxnLst/>
              <a:rect l="l" t="t" r="r" b="b"/>
              <a:pathLst>
                <a:path w="11429" h="9652" extrusionOk="0">
                  <a:moveTo>
                    <a:pt x="11348" y="1"/>
                  </a:moveTo>
                  <a:cubicBezTo>
                    <a:pt x="7539" y="3195"/>
                    <a:pt x="3765" y="6344"/>
                    <a:pt x="1" y="9529"/>
                  </a:cubicBezTo>
                  <a:cubicBezTo>
                    <a:pt x="94" y="9622"/>
                    <a:pt x="163" y="9652"/>
                    <a:pt x="215" y="9652"/>
                  </a:cubicBezTo>
                  <a:cubicBezTo>
                    <a:pt x="253" y="9652"/>
                    <a:pt x="281" y="9636"/>
                    <a:pt x="304" y="9618"/>
                  </a:cubicBezTo>
                  <a:cubicBezTo>
                    <a:pt x="3988" y="6522"/>
                    <a:pt x="7673" y="3427"/>
                    <a:pt x="11357" y="331"/>
                  </a:cubicBezTo>
                  <a:cubicBezTo>
                    <a:pt x="11428" y="277"/>
                    <a:pt x="11428" y="197"/>
                    <a:pt x="1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3289550" y="1349075"/>
              <a:ext cx="247600" cy="210300"/>
            </a:xfrm>
            <a:custGeom>
              <a:avLst/>
              <a:gdLst/>
              <a:ahLst/>
              <a:cxnLst/>
              <a:rect l="l" t="t" r="r" b="b"/>
              <a:pathLst>
                <a:path w="9904" h="8412" extrusionOk="0">
                  <a:moveTo>
                    <a:pt x="9664" y="0"/>
                  </a:moveTo>
                  <a:cubicBezTo>
                    <a:pt x="9641" y="0"/>
                    <a:pt x="9622" y="6"/>
                    <a:pt x="9609" y="17"/>
                  </a:cubicBezTo>
                  <a:cubicBezTo>
                    <a:pt x="6469" y="2631"/>
                    <a:pt x="3337" y="5254"/>
                    <a:pt x="197" y="7877"/>
                  </a:cubicBezTo>
                  <a:cubicBezTo>
                    <a:pt x="99" y="7966"/>
                    <a:pt x="1" y="8055"/>
                    <a:pt x="19" y="8412"/>
                  </a:cubicBezTo>
                  <a:cubicBezTo>
                    <a:pt x="3373" y="5593"/>
                    <a:pt x="6638" y="2845"/>
                    <a:pt x="9903" y="106"/>
                  </a:cubicBezTo>
                  <a:cubicBezTo>
                    <a:pt x="9797" y="32"/>
                    <a:pt x="9718" y="0"/>
                    <a:pt x="9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3538900" y="1645225"/>
              <a:ext cx="238000" cy="199925"/>
            </a:xfrm>
            <a:custGeom>
              <a:avLst/>
              <a:gdLst/>
              <a:ahLst/>
              <a:cxnLst/>
              <a:rect l="l" t="t" r="r" b="b"/>
              <a:pathLst>
                <a:path w="9520" h="7997" extrusionOk="0">
                  <a:moveTo>
                    <a:pt x="9501" y="0"/>
                  </a:moveTo>
                  <a:lnTo>
                    <a:pt x="9501" y="0"/>
                  </a:lnTo>
                  <a:cubicBezTo>
                    <a:pt x="8832" y="429"/>
                    <a:pt x="473" y="7458"/>
                    <a:pt x="0" y="7985"/>
                  </a:cubicBezTo>
                  <a:cubicBezTo>
                    <a:pt x="46" y="7993"/>
                    <a:pt x="88" y="7996"/>
                    <a:pt x="127" y="7996"/>
                  </a:cubicBezTo>
                  <a:cubicBezTo>
                    <a:pt x="443" y="7996"/>
                    <a:pt x="575" y="7762"/>
                    <a:pt x="750" y="7619"/>
                  </a:cubicBezTo>
                  <a:cubicBezTo>
                    <a:pt x="2168" y="6450"/>
                    <a:pt x="3578" y="5264"/>
                    <a:pt x="4987" y="4077"/>
                  </a:cubicBezTo>
                  <a:cubicBezTo>
                    <a:pt x="6334" y="2944"/>
                    <a:pt x="7681" y="1811"/>
                    <a:pt x="9029" y="670"/>
                  </a:cubicBezTo>
                  <a:cubicBezTo>
                    <a:pt x="9225" y="509"/>
                    <a:pt x="9519" y="384"/>
                    <a:pt x="9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3302275" y="1356400"/>
              <a:ext cx="177550" cy="151900"/>
            </a:xfrm>
            <a:custGeom>
              <a:avLst/>
              <a:gdLst/>
              <a:ahLst/>
              <a:cxnLst/>
              <a:rect l="l" t="t" r="r" b="b"/>
              <a:pathLst>
                <a:path w="7102" h="6076" extrusionOk="0">
                  <a:moveTo>
                    <a:pt x="7101" y="1"/>
                  </a:moveTo>
                  <a:cubicBezTo>
                    <a:pt x="6450" y="268"/>
                    <a:pt x="393" y="5380"/>
                    <a:pt x="0" y="6076"/>
                  </a:cubicBezTo>
                  <a:cubicBezTo>
                    <a:pt x="1776" y="4827"/>
                    <a:pt x="6825" y="491"/>
                    <a:pt x="7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3592875" y="1695625"/>
              <a:ext cx="166625" cy="141450"/>
            </a:xfrm>
            <a:custGeom>
              <a:avLst/>
              <a:gdLst/>
              <a:ahLst/>
              <a:cxnLst/>
              <a:rect l="l" t="t" r="r" b="b"/>
              <a:pathLst>
                <a:path w="6665" h="5658" extrusionOk="0">
                  <a:moveTo>
                    <a:pt x="6664" y="1"/>
                  </a:moveTo>
                  <a:cubicBezTo>
                    <a:pt x="4390" y="1910"/>
                    <a:pt x="2213" y="3738"/>
                    <a:pt x="0" y="5603"/>
                  </a:cubicBezTo>
                  <a:cubicBezTo>
                    <a:pt x="87" y="5641"/>
                    <a:pt x="161" y="5657"/>
                    <a:pt x="226" y="5657"/>
                  </a:cubicBezTo>
                  <a:cubicBezTo>
                    <a:pt x="403" y="5657"/>
                    <a:pt x="514" y="5540"/>
                    <a:pt x="625" y="5442"/>
                  </a:cubicBezTo>
                  <a:cubicBezTo>
                    <a:pt x="2534" y="3846"/>
                    <a:pt x="4443" y="2249"/>
                    <a:pt x="6343" y="652"/>
                  </a:cubicBezTo>
                  <a:cubicBezTo>
                    <a:pt x="6495" y="527"/>
                    <a:pt x="6664" y="393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8" name="Google Shape;988;p24"/>
          <p:cNvSpPr/>
          <p:nvPr/>
        </p:nvSpPr>
        <p:spPr>
          <a:xfrm>
            <a:off x="1590675" y="4806100"/>
            <a:ext cx="214200" cy="21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59" r:id="rId7"/>
    <p:sldLayoutId id="2147483664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jpeg"/><Relationship Id="rId18" Type="http://schemas.openxmlformats.org/officeDocument/2006/relationships/slide" Target="slide5.xml"/><Relationship Id="rId26" Type="http://schemas.microsoft.com/office/2007/relationships/hdphoto" Target="../media/hdphoto7.wdp"/><Relationship Id="rId3" Type="http://schemas.openxmlformats.org/officeDocument/2006/relationships/slide" Target="slide13.xml"/><Relationship Id="rId21" Type="http://schemas.openxmlformats.org/officeDocument/2006/relationships/slide" Target="slide8.xml"/><Relationship Id="rId7" Type="http://schemas.openxmlformats.org/officeDocument/2006/relationships/image" Target="../media/image10.jpeg"/><Relationship Id="rId12" Type="http://schemas.openxmlformats.org/officeDocument/2006/relationships/slide" Target="slide15.xml"/><Relationship Id="rId17" Type="http://schemas.microsoft.com/office/2007/relationships/hdphoto" Target="../media/hdphoto5.wdp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.jpeg"/><Relationship Id="rId20" Type="http://schemas.microsoft.com/office/2007/relationships/hdphoto" Target="../media/hdphoto1.wdp"/><Relationship Id="rId29" Type="http://schemas.microsoft.com/office/2007/relationships/hdphoto" Target="../media/hdphoto3.wdp"/><Relationship Id="rId1" Type="http://schemas.openxmlformats.org/officeDocument/2006/relationships/slideLayout" Target="../slideLayouts/slideLayout8.xml"/><Relationship Id="rId6" Type="http://schemas.openxmlformats.org/officeDocument/2006/relationships/slide" Target="slide14.xml"/><Relationship Id="rId11" Type="http://schemas.microsoft.com/office/2007/relationships/hdphoto" Target="../media/hdphoto6.wdp"/><Relationship Id="rId24" Type="http://schemas.openxmlformats.org/officeDocument/2006/relationships/slide" Target="slide12.xml"/><Relationship Id="rId32" Type="http://schemas.microsoft.com/office/2007/relationships/hdphoto" Target="../media/hdphoto2.wdp"/><Relationship Id="rId5" Type="http://schemas.microsoft.com/office/2007/relationships/hdphoto" Target="../media/hdphoto8.wdp"/><Relationship Id="rId15" Type="http://schemas.openxmlformats.org/officeDocument/2006/relationships/slide" Target="slide9.xml"/><Relationship Id="rId23" Type="http://schemas.microsoft.com/office/2007/relationships/hdphoto" Target="../media/hdphoto4.wdp"/><Relationship Id="rId28" Type="http://schemas.openxmlformats.org/officeDocument/2006/relationships/image" Target="../media/image4.png"/><Relationship Id="rId10" Type="http://schemas.openxmlformats.org/officeDocument/2006/relationships/image" Target="../media/image7.jpeg"/><Relationship Id="rId19" Type="http://schemas.openxmlformats.org/officeDocument/2006/relationships/image" Target="../media/image2.jpeg"/><Relationship Id="rId31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slide" Target="slide11.xml"/><Relationship Id="rId14" Type="http://schemas.microsoft.com/office/2007/relationships/hdphoto" Target="../media/hdphoto10.wdp"/><Relationship Id="rId22" Type="http://schemas.openxmlformats.org/officeDocument/2006/relationships/image" Target="../media/image5.jpeg"/><Relationship Id="rId27" Type="http://schemas.openxmlformats.org/officeDocument/2006/relationships/slide" Target="slide7.xml"/><Relationship Id="rId30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28"/>
          <p:cNvPicPr preferRelativeResize="0"/>
          <p:nvPr/>
        </p:nvPicPr>
        <p:blipFill rotWithShape="1">
          <a:blip r:embed="rId3">
            <a:alphaModFix/>
          </a:blip>
          <a:srcRect l="4677" r="4677"/>
          <a:stretch/>
        </p:blipFill>
        <p:spPr>
          <a:xfrm>
            <a:off x="78200" y="981275"/>
            <a:ext cx="3783029" cy="278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2" name="Google Shape;1032;p28"/>
          <p:cNvGrpSpPr/>
          <p:nvPr/>
        </p:nvGrpSpPr>
        <p:grpSpPr>
          <a:xfrm>
            <a:off x="9564" y="473158"/>
            <a:ext cx="4166912" cy="4197203"/>
            <a:chOff x="240575" y="854375"/>
            <a:chExt cx="3985950" cy="4014925"/>
          </a:xfrm>
        </p:grpSpPr>
        <p:sp>
          <p:nvSpPr>
            <p:cNvPr id="1033" name="Google Shape;1033;p28"/>
            <p:cNvSpPr/>
            <p:nvPr/>
          </p:nvSpPr>
          <p:spPr>
            <a:xfrm>
              <a:off x="240575" y="854375"/>
              <a:ext cx="3985950" cy="4014925"/>
            </a:xfrm>
            <a:custGeom>
              <a:avLst/>
              <a:gdLst/>
              <a:ahLst/>
              <a:cxnLst/>
              <a:rect l="l" t="t" r="r" b="b"/>
              <a:pathLst>
                <a:path w="159438" h="160597" extrusionOk="0">
                  <a:moveTo>
                    <a:pt x="34376" y="29697"/>
                  </a:moveTo>
                  <a:cubicBezTo>
                    <a:pt x="35178" y="29697"/>
                    <a:pt x="35980" y="29707"/>
                    <a:pt x="36782" y="29716"/>
                  </a:cubicBezTo>
                  <a:cubicBezTo>
                    <a:pt x="39164" y="29752"/>
                    <a:pt x="41537" y="29922"/>
                    <a:pt x="43901" y="30154"/>
                  </a:cubicBezTo>
                  <a:cubicBezTo>
                    <a:pt x="46265" y="30377"/>
                    <a:pt x="48638" y="30600"/>
                    <a:pt x="50993" y="30849"/>
                  </a:cubicBezTo>
                  <a:cubicBezTo>
                    <a:pt x="52938" y="31063"/>
                    <a:pt x="54865" y="31313"/>
                    <a:pt x="56800" y="31554"/>
                  </a:cubicBezTo>
                  <a:cubicBezTo>
                    <a:pt x="58790" y="31795"/>
                    <a:pt x="60779" y="32027"/>
                    <a:pt x="62760" y="32286"/>
                  </a:cubicBezTo>
                  <a:cubicBezTo>
                    <a:pt x="63848" y="32419"/>
                    <a:pt x="64945" y="32455"/>
                    <a:pt x="66016" y="32714"/>
                  </a:cubicBezTo>
                  <a:cubicBezTo>
                    <a:pt x="66143" y="32742"/>
                    <a:pt x="66274" y="32769"/>
                    <a:pt x="66406" y="32769"/>
                  </a:cubicBezTo>
                  <a:cubicBezTo>
                    <a:pt x="66487" y="32769"/>
                    <a:pt x="66568" y="32759"/>
                    <a:pt x="66649" y="32732"/>
                  </a:cubicBezTo>
                  <a:cubicBezTo>
                    <a:pt x="66884" y="32503"/>
                    <a:pt x="67164" y="32449"/>
                    <a:pt x="67447" y="32449"/>
                  </a:cubicBezTo>
                  <a:cubicBezTo>
                    <a:pt x="67583" y="32449"/>
                    <a:pt x="67720" y="32461"/>
                    <a:pt x="67854" y="32473"/>
                  </a:cubicBezTo>
                  <a:cubicBezTo>
                    <a:pt x="71386" y="32830"/>
                    <a:pt x="74919" y="33133"/>
                    <a:pt x="78470" y="33267"/>
                  </a:cubicBezTo>
                  <a:cubicBezTo>
                    <a:pt x="80370" y="33347"/>
                    <a:pt x="82270" y="33276"/>
                    <a:pt x="84161" y="33410"/>
                  </a:cubicBezTo>
                  <a:cubicBezTo>
                    <a:pt x="87498" y="33651"/>
                    <a:pt x="90772" y="34275"/>
                    <a:pt x="93974" y="35265"/>
                  </a:cubicBezTo>
                  <a:cubicBezTo>
                    <a:pt x="101852" y="37692"/>
                    <a:pt x="108828" y="41769"/>
                    <a:pt x="115251" y="46880"/>
                  </a:cubicBezTo>
                  <a:cubicBezTo>
                    <a:pt x="117883" y="48977"/>
                    <a:pt x="120407" y="51207"/>
                    <a:pt x="122745" y="53634"/>
                  </a:cubicBezTo>
                  <a:cubicBezTo>
                    <a:pt x="126001" y="57006"/>
                    <a:pt x="129007" y="60583"/>
                    <a:pt x="131675" y="64437"/>
                  </a:cubicBezTo>
                  <a:cubicBezTo>
                    <a:pt x="133593" y="67211"/>
                    <a:pt x="135359" y="70084"/>
                    <a:pt x="136885" y="73081"/>
                  </a:cubicBezTo>
                  <a:cubicBezTo>
                    <a:pt x="139329" y="77890"/>
                    <a:pt x="141238" y="82903"/>
                    <a:pt x="142255" y="88229"/>
                  </a:cubicBezTo>
                  <a:cubicBezTo>
                    <a:pt x="142344" y="88675"/>
                    <a:pt x="142550" y="89175"/>
                    <a:pt x="142148" y="89603"/>
                  </a:cubicBezTo>
                  <a:cubicBezTo>
                    <a:pt x="142514" y="91468"/>
                    <a:pt x="142639" y="93359"/>
                    <a:pt x="142728" y="95250"/>
                  </a:cubicBezTo>
                  <a:cubicBezTo>
                    <a:pt x="142933" y="99800"/>
                    <a:pt x="141336" y="103671"/>
                    <a:pt x="138223" y="106954"/>
                  </a:cubicBezTo>
                  <a:cubicBezTo>
                    <a:pt x="136153" y="109131"/>
                    <a:pt x="133744" y="110844"/>
                    <a:pt x="131140" y="112316"/>
                  </a:cubicBezTo>
                  <a:cubicBezTo>
                    <a:pt x="127143" y="114573"/>
                    <a:pt x="122870" y="116188"/>
                    <a:pt x="118498" y="117535"/>
                  </a:cubicBezTo>
                  <a:cubicBezTo>
                    <a:pt x="114181" y="118873"/>
                    <a:pt x="109791" y="119899"/>
                    <a:pt x="105358" y="120764"/>
                  </a:cubicBezTo>
                  <a:cubicBezTo>
                    <a:pt x="101923" y="121433"/>
                    <a:pt x="98471" y="122004"/>
                    <a:pt x="95000" y="122495"/>
                  </a:cubicBezTo>
                  <a:cubicBezTo>
                    <a:pt x="92199" y="122887"/>
                    <a:pt x="89389" y="123235"/>
                    <a:pt x="86561" y="123512"/>
                  </a:cubicBezTo>
                  <a:cubicBezTo>
                    <a:pt x="83349" y="123833"/>
                    <a:pt x="80129" y="124225"/>
                    <a:pt x="76900" y="124350"/>
                  </a:cubicBezTo>
                  <a:cubicBezTo>
                    <a:pt x="76792" y="124359"/>
                    <a:pt x="76694" y="124422"/>
                    <a:pt x="76596" y="124448"/>
                  </a:cubicBezTo>
                  <a:cubicBezTo>
                    <a:pt x="75267" y="124859"/>
                    <a:pt x="73884" y="125037"/>
                    <a:pt x="72510" y="125100"/>
                  </a:cubicBezTo>
                  <a:cubicBezTo>
                    <a:pt x="70084" y="125207"/>
                    <a:pt x="67666" y="125385"/>
                    <a:pt x="65240" y="125483"/>
                  </a:cubicBezTo>
                  <a:cubicBezTo>
                    <a:pt x="62037" y="125608"/>
                    <a:pt x="58843" y="125715"/>
                    <a:pt x="55641" y="125831"/>
                  </a:cubicBezTo>
                  <a:cubicBezTo>
                    <a:pt x="53874" y="125894"/>
                    <a:pt x="52117" y="125929"/>
                    <a:pt x="50359" y="125938"/>
                  </a:cubicBezTo>
                  <a:cubicBezTo>
                    <a:pt x="47064" y="125946"/>
                    <a:pt x="43769" y="126133"/>
                    <a:pt x="40474" y="126133"/>
                  </a:cubicBezTo>
                  <a:cubicBezTo>
                    <a:pt x="39817" y="126133"/>
                    <a:pt x="39160" y="126126"/>
                    <a:pt x="38503" y="126108"/>
                  </a:cubicBezTo>
                  <a:cubicBezTo>
                    <a:pt x="36469" y="126045"/>
                    <a:pt x="34462" y="125840"/>
                    <a:pt x="32491" y="125305"/>
                  </a:cubicBezTo>
                  <a:cubicBezTo>
                    <a:pt x="31911" y="125144"/>
                    <a:pt x="31384" y="124921"/>
                    <a:pt x="31010" y="124422"/>
                  </a:cubicBezTo>
                  <a:cubicBezTo>
                    <a:pt x="30403" y="124145"/>
                    <a:pt x="29788" y="123904"/>
                    <a:pt x="29199" y="123601"/>
                  </a:cubicBezTo>
                  <a:cubicBezTo>
                    <a:pt x="25648" y="121763"/>
                    <a:pt x="23008" y="118980"/>
                    <a:pt x="20911" y="115635"/>
                  </a:cubicBezTo>
                  <a:cubicBezTo>
                    <a:pt x="18369" y="111593"/>
                    <a:pt x="16772" y="107151"/>
                    <a:pt x="15585" y="102547"/>
                  </a:cubicBezTo>
                  <a:cubicBezTo>
                    <a:pt x="14533" y="98515"/>
                    <a:pt x="13801" y="94420"/>
                    <a:pt x="13301" y="90272"/>
                  </a:cubicBezTo>
                  <a:cubicBezTo>
                    <a:pt x="13177" y="89237"/>
                    <a:pt x="12998" y="88211"/>
                    <a:pt x="12998" y="87168"/>
                  </a:cubicBezTo>
                  <a:cubicBezTo>
                    <a:pt x="12998" y="87007"/>
                    <a:pt x="12971" y="86846"/>
                    <a:pt x="12855" y="86722"/>
                  </a:cubicBezTo>
                  <a:cubicBezTo>
                    <a:pt x="12311" y="84812"/>
                    <a:pt x="12142" y="82850"/>
                    <a:pt x="12008" y="80878"/>
                  </a:cubicBezTo>
                  <a:cubicBezTo>
                    <a:pt x="11597" y="74482"/>
                    <a:pt x="11517" y="68068"/>
                    <a:pt x="11499" y="61654"/>
                  </a:cubicBezTo>
                  <a:cubicBezTo>
                    <a:pt x="11482" y="56506"/>
                    <a:pt x="11597" y="51350"/>
                    <a:pt x="11526" y="46193"/>
                  </a:cubicBezTo>
                  <a:cubicBezTo>
                    <a:pt x="11517" y="45747"/>
                    <a:pt x="11606" y="45346"/>
                    <a:pt x="11865" y="44980"/>
                  </a:cubicBezTo>
                  <a:cubicBezTo>
                    <a:pt x="12052" y="43606"/>
                    <a:pt x="12195" y="42233"/>
                    <a:pt x="12579" y="40886"/>
                  </a:cubicBezTo>
                  <a:cubicBezTo>
                    <a:pt x="13926" y="36202"/>
                    <a:pt x="17039" y="33213"/>
                    <a:pt x="21527" y="31545"/>
                  </a:cubicBezTo>
                  <a:cubicBezTo>
                    <a:pt x="24248" y="30537"/>
                    <a:pt x="27084" y="30091"/>
                    <a:pt x="29975" y="29850"/>
                  </a:cubicBezTo>
                  <a:cubicBezTo>
                    <a:pt x="31440" y="29729"/>
                    <a:pt x="32908" y="29697"/>
                    <a:pt x="34376" y="29697"/>
                  </a:cubicBezTo>
                  <a:close/>
                  <a:moveTo>
                    <a:pt x="0" y="1"/>
                  </a:moveTo>
                  <a:lnTo>
                    <a:pt x="0" y="160596"/>
                  </a:lnTo>
                  <a:lnTo>
                    <a:pt x="159437" y="160596"/>
                  </a:lnTo>
                  <a:lnTo>
                    <a:pt x="1594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1893850" y="1608100"/>
              <a:ext cx="2001925" cy="1486600"/>
            </a:xfrm>
            <a:custGeom>
              <a:avLst/>
              <a:gdLst/>
              <a:ahLst/>
              <a:cxnLst/>
              <a:rect l="l" t="t" r="r" b="b"/>
              <a:pathLst>
                <a:path w="80077" h="59464" extrusionOk="0">
                  <a:moveTo>
                    <a:pt x="14613" y="1"/>
                  </a:moveTo>
                  <a:cubicBezTo>
                    <a:pt x="12310" y="1"/>
                    <a:pt x="10014" y="168"/>
                    <a:pt x="7726" y="540"/>
                  </a:cubicBezTo>
                  <a:cubicBezTo>
                    <a:pt x="5130" y="959"/>
                    <a:pt x="2624" y="1744"/>
                    <a:pt x="1" y="2351"/>
                  </a:cubicBezTo>
                  <a:cubicBezTo>
                    <a:pt x="233" y="2458"/>
                    <a:pt x="376" y="2520"/>
                    <a:pt x="518" y="2583"/>
                  </a:cubicBezTo>
                  <a:cubicBezTo>
                    <a:pt x="1375" y="2663"/>
                    <a:pt x="2222" y="2725"/>
                    <a:pt x="3079" y="2815"/>
                  </a:cubicBezTo>
                  <a:cubicBezTo>
                    <a:pt x="7173" y="3243"/>
                    <a:pt x="11286" y="3537"/>
                    <a:pt x="15407" y="3537"/>
                  </a:cubicBezTo>
                  <a:cubicBezTo>
                    <a:pt x="19226" y="3546"/>
                    <a:pt x="22964" y="4108"/>
                    <a:pt x="26639" y="5134"/>
                  </a:cubicBezTo>
                  <a:cubicBezTo>
                    <a:pt x="32357" y="6722"/>
                    <a:pt x="37630" y="9273"/>
                    <a:pt x="42599" y="12476"/>
                  </a:cubicBezTo>
                  <a:cubicBezTo>
                    <a:pt x="50119" y="17311"/>
                    <a:pt x="56578" y="23315"/>
                    <a:pt x="62127" y="30300"/>
                  </a:cubicBezTo>
                  <a:cubicBezTo>
                    <a:pt x="66819" y="36197"/>
                    <a:pt x="70656" y="42593"/>
                    <a:pt x="73341" y="49650"/>
                  </a:cubicBezTo>
                  <a:cubicBezTo>
                    <a:pt x="74545" y="52826"/>
                    <a:pt x="75491" y="56082"/>
                    <a:pt x="76017" y="59454"/>
                  </a:cubicBezTo>
                  <a:cubicBezTo>
                    <a:pt x="76052" y="59461"/>
                    <a:pt x="76084" y="59464"/>
                    <a:pt x="76114" y="59464"/>
                  </a:cubicBezTo>
                  <a:cubicBezTo>
                    <a:pt x="76397" y="59464"/>
                    <a:pt x="76467" y="59177"/>
                    <a:pt x="76588" y="58999"/>
                  </a:cubicBezTo>
                  <a:cubicBezTo>
                    <a:pt x="77257" y="58000"/>
                    <a:pt x="77837" y="56938"/>
                    <a:pt x="78319" y="55832"/>
                  </a:cubicBezTo>
                  <a:cubicBezTo>
                    <a:pt x="79639" y="52808"/>
                    <a:pt x="80076" y="49677"/>
                    <a:pt x="79345" y="46438"/>
                  </a:cubicBezTo>
                  <a:cubicBezTo>
                    <a:pt x="78827" y="44137"/>
                    <a:pt x="77998" y="41933"/>
                    <a:pt x="77034" y="39783"/>
                  </a:cubicBezTo>
                  <a:cubicBezTo>
                    <a:pt x="74429" y="34020"/>
                    <a:pt x="70807" y="28935"/>
                    <a:pt x="66454" y="24377"/>
                  </a:cubicBezTo>
                  <a:cubicBezTo>
                    <a:pt x="56435" y="13886"/>
                    <a:pt x="44481" y="6526"/>
                    <a:pt x="30555" y="2386"/>
                  </a:cubicBezTo>
                  <a:cubicBezTo>
                    <a:pt x="26291" y="1120"/>
                    <a:pt x="21929" y="326"/>
                    <a:pt x="17486" y="85"/>
                  </a:cubicBezTo>
                  <a:cubicBezTo>
                    <a:pt x="16527" y="30"/>
                    <a:pt x="15570" y="1"/>
                    <a:pt x="1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1009775" y="3964900"/>
              <a:ext cx="1145725" cy="201575"/>
            </a:xfrm>
            <a:custGeom>
              <a:avLst/>
              <a:gdLst/>
              <a:ahLst/>
              <a:cxnLst/>
              <a:rect l="l" t="t" r="r" b="b"/>
              <a:pathLst>
                <a:path w="45829" h="8063" extrusionOk="0">
                  <a:moveTo>
                    <a:pt x="242" y="1"/>
                  </a:moveTo>
                  <a:lnTo>
                    <a:pt x="242" y="1"/>
                  </a:lnTo>
                  <a:cubicBezTo>
                    <a:pt x="1" y="268"/>
                    <a:pt x="304" y="375"/>
                    <a:pt x="420" y="500"/>
                  </a:cubicBezTo>
                  <a:cubicBezTo>
                    <a:pt x="1464" y="1615"/>
                    <a:pt x="2579" y="2650"/>
                    <a:pt x="3783" y="3587"/>
                  </a:cubicBezTo>
                  <a:cubicBezTo>
                    <a:pt x="7563" y="6537"/>
                    <a:pt x="11629" y="8063"/>
                    <a:pt x="16022" y="8063"/>
                  </a:cubicBezTo>
                  <a:cubicBezTo>
                    <a:pt x="17819" y="8063"/>
                    <a:pt x="19672" y="7807"/>
                    <a:pt x="21581" y="7289"/>
                  </a:cubicBezTo>
                  <a:cubicBezTo>
                    <a:pt x="29538" y="5112"/>
                    <a:pt x="37451" y="2820"/>
                    <a:pt x="45311" y="313"/>
                  </a:cubicBezTo>
                  <a:cubicBezTo>
                    <a:pt x="45489" y="259"/>
                    <a:pt x="45739" y="268"/>
                    <a:pt x="45828" y="27"/>
                  </a:cubicBezTo>
                  <a:lnTo>
                    <a:pt x="45828" y="27"/>
                  </a:lnTo>
                  <a:cubicBezTo>
                    <a:pt x="45186" y="72"/>
                    <a:pt x="44553" y="126"/>
                    <a:pt x="43910" y="161"/>
                  </a:cubicBezTo>
                  <a:cubicBezTo>
                    <a:pt x="38736" y="509"/>
                    <a:pt x="33562" y="795"/>
                    <a:pt x="28379" y="964"/>
                  </a:cubicBezTo>
                  <a:cubicBezTo>
                    <a:pt x="21545" y="1187"/>
                    <a:pt x="14703" y="1294"/>
                    <a:pt x="7860" y="1294"/>
                  </a:cubicBezTo>
                  <a:cubicBezTo>
                    <a:pt x="7830" y="1294"/>
                    <a:pt x="7800" y="1294"/>
                    <a:pt x="7769" y="1294"/>
                  </a:cubicBezTo>
                  <a:cubicBezTo>
                    <a:pt x="5187" y="1294"/>
                    <a:pt x="2667" y="918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366125" y="1978875"/>
              <a:ext cx="195850" cy="1043550"/>
            </a:xfrm>
            <a:custGeom>
              <a:avLst/>
              <a:gdLst/>
              <a:ahLst/>
              <a:cxnLst/>
              <a:rect l="l" t="t" r="r" b="b"/>
              <a:pathLst>
                <a:path w="7834" h="41742" extrusionOk="0">
                  <a:moveTo>
                    <a:pt x="6843" y="0"/>
                  </a:moveTo>
                  <a:lnTo>
                    <a:pt x="6843" y="0"/>
                  </a:lnTo>
                  <a:cubicBezTo>
                    <a:pt x="5594" y="705"/>
                    <a:pt x="4559" y="1677"/>
                    <a:pt x="3605" y="2721"/>
                  </a:cubicBezTo>
                  <a:cubicBezTo>
                    <a:pt x="1651" y="4862"/>
                    <a:pt x="554" y="7378"/>
                    <a:pt x="242" y="10268"/>
                  </a:cubicBezTo>
                  <a:cubicBezTo>
                    <a:pt x="1" y="12561"/>
                    <a:pt x="295" y="14800"/>
                    <a:pt x="866" y="17013"/>
                  </a:cubicBezTo>
                  <a:cubicBezTo>
                    <a:pt x="1660" y="20108"/>
                    <a:pt x="2499" y="23195"/>
                    <a:pt x="3337" y="26281"/>
                  </a:cubicBezTo>
                  <a:cubicBezTo>
                    <a:pt x="4666" y="31233"/>
                    <a:pt x="6013" y="36175"/>
                    <a:pt x="7521" y="41064"/>
                  </a:cubicBezTo>
                  <a:cubicBezTo>
                    <a:pt x="7592" y="41296"/>
                    <a:pt x="7557" y="41599"/>
                    <a:pt x="7833" y="41742"/>
                  </a:cubicBezTo>
                  <a:cubicBezTo>
                    <a:pt x="7824" y="41447"/>
                    <a:pt x="7816" y="41153"/>
                    <a:pt x="7789" y="40858"/>
                  </a:cubicBezTo>
                  <a:cubicBezTo>
                    <a:pt x="7414" y="37406"/>
                    <a:pt x="7218" y="33936"/>
                    <a:pt x="7066" y="30465"/>
                  </a:cubicBezTo>
                  <a:cubicBezTo>
                    <a:pt x="6816" y="24694"/>
                    <a:pt x="6772" y="18922"/>
                    <a:pt x="6781" y="13150"/>
                  </a:cubicBezTo>
                  <a:cubicBezTo>
                    <a:pt x="6790" y="8770"/>
                    <a:pt x="6825" y="4389"/>
                    <a:pt x="6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0" y="4315279"/>
            <a:ext cx="5087030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38" name="Google Shape;1038;p28"/>
          <p:cNvSpPr/>
          <p:nvPr/>
        </p:nvSpPr>
        <p:spPr>
          <a:xfrm>
            <a:off x="299625" y="3918450"/>
            <a:ext cx="231600" cy="2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8"/>
          <p:cNvSpPr/>
          <p:nvPr/>
        </p:nvSpPr>
        <p:spPr>
          <a:xfrm>
            <a:off x="3325400" y="3918450"/>
            <a:ext cx="412800" cy="412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8"/>
          <p:cNvGrpSpPr/>
          <p:nvPr/>
        </p:nvGrpSpPr>
        <p:grpSpPr>
          <a:xfrm>
            <a:off x="1602615" y="4416067"/>
            <a:ext cx="603243" cy="231587"/>
            <a:chOff x="2210725" y="4040600"/>
            <a:chExt cx="842400" cy="323400"/>
          </a:xfrm>
        </p:grpSpPr>
        <p:sp>
          <p:nvSpPr>
            <p:cNvPr id="1058" name="Google Shape;1058;p28"/>
            <p:cNvSpPr/>
            <p:nvPr/>
          </p:nvSpPr>
          <p:spPr>
            <a:xfrm>
              <a:off x="2842525" y="4040600"/>
              <a:ext cx="210600" cy="3234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2631925" y="4040600"/>
              <a:ext cx="210600" cy="323400"/>
            </a:xfrm>
            <a:prstGeom prst="chevron">
              <a:avLst>
                <a:gd name="adj" fmla="val 65456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2421325" y="4040600"/>
              <a:ext cx="210600" cy="3234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2210725" y="4040600"/>
              <a:ext cx="210600" cy="3234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28"/>
          <p:cNvSpPr txBox="1">
            <a:spLocks noGrp="1"/>
          </p:cNvSpPr>
          <p:nvPr>
            <p:ph type="ctrTitle"/>
          </p:nvPr>
        </p:nvSpPr>
        <p:spPr>
          <a:xfrm>
            <a:off x="4260262" y="1037102"/>
            <a:ext cx="4179600" cy="29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chemeClr val="dk1"/>
                </a:solidFill>
                <a:latin typeface="Bahnschrift Condensed" panose="020B0502040204020203" pitchFamily="34" charset="0"/>
              </a:rPr>
              <a:t>Читать, владеть, творить! </a:t>
            </a:r>
            <a:endParaRPr sz="13200" b="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64" name="Google Shape;1064;p28"/>
          <p:cNvSpPr/>
          <p:nvPr/>
        </p:nvSpPr>
        <p:spPr>
          <a:xfrm>
            <a:off x="4198475" y="1464400"/>
            <a:ext cx="231600" cy="2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531800" y="472001"/>
            <a:ext cx="52149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ГАПОУ НСО «НОВОСИБИРСКИЙ ОБЛАСТНОЙ КОЛЛЕДЖ КУЛЬТУРЫ И ИСКУССТВ»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БИБЛИОТЕЧНО-ИНФОРМАЦИОННОЕ ОТДЕЛЕНИЕ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60032" y="4531861"/>
            <a:ext cx="2675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НОВОСИБИРСК </a:t>
            </a: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43"/>
          <p:cNvSpPr txBox="1">
            <a:spLocks noGrp="1"/>
          </p:cNvSpPr>
          <p:nvPr>
            <p:ph type="title"/>
          </p:nvPr>
        </p:nvSpPr>
        <p:spPr>
          <a:xfrm>
            <a:off x="1684077" y="1013388"/>
            <a:ext cx="6192688" cy="2871900"/>
          </a:xfrm>
          <a:prstGeom prst="rect">
            <a:avLst/>
          </a:prstGeom>
        </p:spPr>
        <p:txBody>
          <a:bodyPr spcFirstLastPara="1" wrap="square" lIns="0" tIns="13715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dirty="0">
                <a:latin typeface="Bahnschrift Condensed" panose="020B0502040204020203" pitchFamily="34" charset="0"/>
              </a:rPr>
              <a:t>От пергамента к пикселям</a:t>
            </a:r>
            <a:endParaRPr sz="7200" b="1" dirty="0">
              <a:latin typeface="Bahnschrift Condensed" panose="020B0502040204020203" pitchFamily="34" charset="0"/>
            </a:endParaRPr>
          </a:p>
        </p:txBody>
      </p:sp>
      <p:grpSp>
        <p:nvGrpSpPr>
          <p:cNvPr id="1721" name="Google Shape;1721;p43"/>
          <p:cNvGrpSpPr/>
          <p:nvPr/>
        </p:nvGrpSpPr>
        <p:grpSpPr>
          <a:xfrm flipH="1">
            <a:off x="7872700" y="3798256"/>
            <a:ext cx="1116375" cy="805844"/>
            <a:chOff x="1190300" y="3984881"/>
            <a:chExt cx="1116375" cy="805844"/>
          </a:xfrm>
        </p:grpSpPr>
        <p:sp>
          <p:nvSpPr>
            <p:cNvPr id="1722" name="Google Shape;1722;p43"/>
            <p:cNvSpPr/>
            <p:nvPr/>
          </p:nvSpPr>
          <p:spPr>
            <a:xfrm rot="5400000">
              <a:off x="1927099" y="4414228"/>
              <a:ext cx="150900" cy="2316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3"/>
            <p:cNvSpPr/>
            <p:nvPr/>
          </p:nvSpPr>
          <p:spPr>
            <a:xfrm rot="5400000">
              <a:off x="1927099" y="4208292"/>
              <a:ext cx="150900" cy="2316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3"/>
            <p:cNvSpPr/>
            <p:nvPr/>
          </p:nvSpPr>
          <p:spPr>
            <a:xfrm rot="5400000">
              <a:off x="1544799" y="3944531"/>
              <a:ext cx="150900" cy="2316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3"/>
            <p:cNvSpPr/>
            <p:nvPr/>
          </p:nvSpPr>
          <p:spPr>
            <a:xfrm>
              <a:off x="1190300" y="4057450"/>
              <a:ext cx="69600" cy="69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1585450" y="4721125"/>
              <a:ext cx="69600" cy="69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3"/>
            <p:cNvSpPr/>
            <p:nvPr/>
          </p:nvSpPr>
          <p:spPr>
            <a:xfrm>
              <a:off x="2237075" y="4248650"/>
              <a:ext cx="69600" cy="69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3"/>
            <p:cNvSpPr/>
            <p:nvPr/>
          </p:nvSpPr>
          <p:spPr>
            <a:xfrm>
              <a:off x="2237075" y="4495225"/>
              <a:ext cx="69600" cy="69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9" name="Google Shape;1729;p43"/>
          <p:cNvSpPr/>
          <p:nvPr/>
        </p:nvSpPr>
        <p:spPr>
          <a:xfrm>
            <a:off x="7910851" y="2132165"/>
            <a:ext cx="364200" cy="36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0" name="Google Shape;1730;p43"/>
          <p:cNvGrpSpPr/>
          <p:nvPr/>
        </p:nvGrpSpPr>
        <p:grpSpPr>
          <a:xfrm rot="3599599">
            <a:off x="1701871" y="3362641"/>
            <a:ext cx="439658" cy="876662"/>
            <a:chOff x="6299050" y="981775"/>
            <a:chExt cx="582600" cy="1161550"/>
          </a:xfrm>
        </p:grpSpPr>
        <p:sp>
          <p:nvSpPr>
            <p:cNvPr id="1731" name="Google Shape;1731;p43"/>
            <p:cNvSpPr/>
            <p:nvPr/>
          </p:nvSpPr>
          <p:spPr>
            <a:xfrm>
              <a:off x="6299050" y="1639325"/>
              <a:ext cx="582600" cy="504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3"/>
            <p:cNvSpPr/>
            <p:nvPr/>
          </p:nvSpPr>
          <p:spPr>
            <a:xfrm>
              <a:off x="6299050" y="981775"/>
              <a:ext cx="582600" cy="504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3"/>
            <p:cNvSpPr/>
            <p:nvPr/>
          </p:nvSpPr>
          <p:spPr>
            <a:xfrm>
              <a:off x="6299050" y="1311425"/>
              <a:ext cx="582600" cy="504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915566"/>
            <a:ext cx="54422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Библиотеки Новосибирской области : конец XIX - середина ХХ в. / Новосибирское библиотечное общество ; составитель Г. А.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Трубица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; редактор Бредихина Н. А.,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Юмина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А. Н. - Новосибирск : Издательство НГОНБ, 2008. - 244 с. : ил. - (Библиотеки Новосибирской области в контексте ее истории). - ISBN 978-5-88742-074-5. -Текст : непосредственный. </a:t>
            </a:r>
          </a:p>
          <a:p>
            <a:pPr lvl="0" indent="457200"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           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 настоящем сборнике представлены статьи, воспоминания, фотодокументы, показывающие становление и развитие библиотечного дела в Новосибирской области до середины ХХ века. Издание осуществлено при финансовой поддержке администрации Новосибирской области. В качестве приложения к сборнику публикуются извлечения из отчета «Общества содействия сельских библиотек-читален» за 1911 г. и список библиотек, открытых «Обществом..» в Новосибирской области до 1913 г. Имеется указатель персоналий и перечень авторов публикаций. Издание рассчитано на библиотечных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работников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и всех, кто интересуется историей области.</a:t>
            </a:r>
          </a:p>
        </p:txBody>
      </p:sp>
      <p:pic>
        <p:nvPicPr>
          <p:cNvPr id="1026" name="Picture 2" descr="https://sun9-48.userapi.com/s/v1/ig2/UXJIxB-3bDopeNMoqKwKABM9RTtCYTD5xHOabxMeeA98GHeUnSvb3CheOxpfle7dShpyFFzTFZ266f_1kfL1cYqD.jpg?quality=95&amp;as=32x45,48x67,72x100,108x150,160x223,240x334,360x501,480x668,540x751,640x890,720x1002,1080x1503,1280x1781,1440x2003,1840x2560&amp;from=bu&amp;u=y2wXgOvzSJsi9ZWGjfPX2plZkTwbIWlcphU-hN6DtW8&amp;cs=1840x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2398443" cy="333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2101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1452" y="105958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 err="1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Гончерова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 Н. П., Абдуллаев Р. Э. ИСТОРИЯ ВОЗНИКНОВЕНИЯ КНИГ // Символ науки. 2024. №11-1-2. URL: https://cyberleninka.ru/article/n/istoriya-vozniknoveniya-knig (дата обращения: 15.04.2026).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1452" y="221171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b="1" dirty="0" err="1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Гончерова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 Н. П. - кандидат экономических наук, преподаватель. Абдуллаев Р. Э. - курсант, ВУНЦ ВВС «ВВА им. А. И. Жуковского и Ю. А.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Гагарина.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indent="457200" algn="just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Статья посвящена истории возникновения книг. Книги – это неотъемлемая часть человеческой культуры и знания, и их история насчитывает тысячи лет. Появление книг связано с развитием письменности и необходимостью хранения и передачи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информации.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C:\Users\mediazal\Downloads\qrcod_dgcq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5606"/>
            <a:ext cx="244827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7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31"/>
          <p:cNvSpPr/>
          <p:nvPr/>
        </p:nvSpPr>
        <p:spPr>
          <a:xfrm flipH="1">
            <a:off x="2853684" y="4928388"/>
            <a:ext cx="6285183" cy="215274"/>
          </a:xfrm>
          <a:custGeom>
            <a:avLst/>
            <a:gdLst/>
            <a:ahLst/>
            <a:cxnLst/>
            <a:rect l="l" t="t" r="r" b="b"/>
            <a:pathLst>
              <a:path w="196228" h="6721" extrusionOk="0">
                <a:moveTo>
                  <a:pt x="30642" y="1"/>
                </a:moveTo>
                <a:cubicBezTo>
                  <a:pt x="30545" y="1"/>
                  <a:pt x="30447" y="2"/>
                  <a:pt x="30350" y="3"/>
                </a:cubicBezTo>
                <a:cubicBezTo>
                  <a:pt x="25024" y="83"/>
                  <a:pt x="19716" y="351"/>
                  <a:pt x="14435" y="1082"/>
                </a:cubicBezTo>
                <a:cubicBezTo>
                  <a:pt x="10590" y="1609"/>
                  <a:pt x="6798" y="2358"/>
                  <a:pt x="3069" y="3402"/>
                </a:cubicBezTo>
                <a:cubicBezTo>
                  <a:pt x="2043" y="3696"/>
                  <a:pt x="1053" y="4116"/>
                  <a:pt x="1" y="4312"/>
                </a:cubicBezTo>
                <a:lnTo>
                  <a:pt x="1" y="6721"/>
                </a:lnTo>
                <a:lnTo>
                  <a:pt x="196228" y="6721"/>
                </a:lnTo>
                <a:cubicBezTo>
                  <a:pt x="195309" y="6221"/>
                  <a:pt x="194274" y="6043"/>
                  <a:pt x="193275" y="5775"/>
                </a:cubicBezTo>
                <a:cubicBezTo>
                  <a:pt x="184818" y="3464"/>
                  <a:pt x="176173" y="2251"/>
                  <a:pt x="167449" y="1600"/>
                </a:cubicBezTo>
                <a:cubicBezTo>
                  <a:pt x="163470" y="1305"/>
                  <a:pt x="159491" y="1181"/>
                  <a:pt x="155503" y="1163"/>
                </a:cubicBezTo>
                <a:cubicBezTo>
                  <a:pt x="155282" y="1162"/>
                  <a:pt x="155060" y="1162"/>
                  <a:pt x="154839" y="1162"/>
                </a:cubicBezTo>
                <a:cubicBezTo>
                  <a:pt x="149066" y="1162"/>
                  <a:pt x="143301" y="1386"/>
                  <a:pt x="137545" y="1859"/>
                </a:cubicBezTo>
                <a:cubicBezTo>
                  <a:pt x="134485" y="2108"/>
                  <a:pt x="131425" y="2376"/>
                  <a:pt x="128374" y="2760"/>
                </a:cubicBezTo>
                <a:cubicBezTo>
                  <a:pt x="124494" y="3241"/>
                  <a:pt x="120622" y="3687"/>
                  <a:pt x="116724" y="3955"/>
                </a:cubicBezTo>
                <a:cubicBezTo>
                  <a:pt x="112352" y="4249"/>
                  <a:pt x="107963" y="4392"/>
                  <a:pt x="103574" y="4455"/>
                </a:cubicBezTo>
                <a:cubicBezTo>
                  <a:pt x="102411" y="4470"/>
                  <a:pt x="101247" y="4477"/>
                  <a:pt x="100083" y="4477"/>
                </a:cubicBezTo>
                <a:cubicBezTo>
                  <a:pt x="94536" y="4477"/>
                  <a:pt x="88984" y="4315"/>
                  <a:pt x="83439" y="4116"/>
                </a:cubicBezTo>
                <a:cubicBezTo>
                  <a:pt x="81137" y="4026"/>
                  <a:pt x="78845" y="3910"/>
                  <a:pt x="76552" y="3777"/>
                </a:cubicBezTo>
                <a:cubicBezTo>
                  <a:pt x="73394" y="3598"/>
                  <a:pt x="70254" y="3384"/>
                  <a:pt x="67105" y="3179"/>
                </a:cubicBezTo>
                <a:cubicBezTo>
                  <a:pt x="65445" y="3063"/>
                  <a:pt x="63795" y="2938"/>
                  <a:pt x="62145" y="2804"/>
                </a:cubicBezTo>
                <a:cubicBezTo>
                  <a:pt x="59825" y="2617"/>
                  <a:pt x="57506" y="2421"/>
                  <a:pt x="55186" y="2224"/>
                </a:cubicBezTo>
                <a:cubicBezTo>
                  <a:pt x="53161" y="2046"/>
                  <a:pt x="51136" y="1867"/>
                  <a:pt x="49120" y="1680"/>
                </a:cubicBezTo>
                <a:cubicBezTo>
                  <a:pt x="46586" y="1439"/>
                  <a:pt x="44062" y="1189"/>
                  <a:pt x="41537" y="940"/>
                </a:cubicBezTo>
                <a:cubicBezTo>
                  <a:pt x="39619" y="752"/>
                  <a:pt x="37710" y="547"/>
                  <a:pt x="35792" y="378"/>
                </a:cubicBezTo>
                <a:cubicBezTo>
                  <a:pt x="34078" y="217"/>
                  <a:pt x="32364" y="1"/>
                  <a:pt x="306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5" name="Google Shape;1205;p31"/>
          <p:cNvGrpSpPr/>
          <p:nvPr/>
        </p:nvGrpSpPr>
        <p:grpSpPr>
          <a:xfrm>
            <a:off x="164650" y="3970856"/>
            <a:ext cx="1116375" cy="805844"/>
            <a:chOff x="1190300" y="3984881"/>
            <a:chExt cx="1116375" cy="805844"/>
          </a:xfrm>
        </p:grpSpPr>
        <p:sp>
          <p:nvSpPr>
            <p:cNvPr id="1206" name="Google Shape;1206;p31"/>
            <p:cNvSpPr/>
            <p:nvPr/>
          </p:nvSpPr>
          <p:spPr>
            <a:xfrm rot="5400000">
              <a:off x="1927099" y="4414228"/>
              <a:ext cx="150900" cy="2316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1"/>
            <p:cNvSpPr/>
            <p:nvPr/>
          </p:nvSpPr>
          <p:spPr>
            <a:xfrm rot="5400000">
              <a:off x="1927099" y="4208292"/>
              <a:ext cx="150900" cy="2316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1"/>
            <p:cNvSpPr/>
            <p:nvPr/>
          </p:nvSpPr>
          <p:spPr>
            <a:xfrm rot="5400000">
              <a:off x="1544799" y="3944531"/>
              <a:ext cx="150900" cy="2316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1"/>
            <p:cNvSpPr/>
            <p:nvPr/>
          </p:nvSpPr>
          <p:spPr>
            <a:xfrm>
              <a:off x="1190300" y="4057450"/>
              <a:ext cx="69600" cy="69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1"/>
            <p:cNvSpPr/>
            <p:nvPr/>
          </p:nvSpPr>
          <p:spPr>
            <a:xfrm>
              <a:off x="1585450" y="4721125"/>
              <a:ext cx="69600" cy="69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1"/>
            <p:cNvSpPr/>
            <p:nvPr/>
          </p:nvSpPr>
          <p:spPr>
            <a:xfrm>
              <a:off x="2237075" y="4248650"/>
              <a:ext cx="69600" cy="69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2237075" y="4495225"/>
              <a:ext cx="69600" cy="69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84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0" y="746145"/>
            <a:ext cx="3016156" cy="400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212558" y="1161715"/>
            <a:ext cx="56749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История книги / [О. В. Андреева, Л. Л. Волкова, А. А. Говоров и др.] ; Под редакцией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А.А.Говорова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Т.Г.Куприяновой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. - Москва: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Светотон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2001. – 400 с. - ISBN 5-7419-0040-2. – Текст : непосредственный.</a:t>
            </a:r>
          </a:p>
          <a:p>
            <a:pPr lvl="0" indent="457200" algn="just"/>
            <a:endParaRPr lang="ru-RU" b="1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Александр Алексеевич Говоров — советский и российский историк и писатель, историк книги,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книговед, кандидат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филологических наук, доктор исторических наук, профессор.</a:t>
            </a: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«История книги» охватывает период с древнейших времен до наших дней и раскрывает ключевые вопросы развития книги как составляющей части культурного наследия общества. В работе широко представлена история деятельности зарубежных и отечественных издательско-книготорговых фирм и выдающихся книжников. Некоторые разделы построены на архивных материалах.</a:t>
            </a: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Книга представляет культурологический интерес как для специалистов, так и для широкого круга читателей.</a:t>
            </a: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2" y="771549"/>
            <a:ext cx="2424506" cy="3468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520817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Константинов, Виталий</a:t>
            </a:r>
          </a:p>
          <a:p>
            <a:pPr lvl="0" indent="457200"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История письменности: от клинописи до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эмодзи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/ Виталий Константинов ; перевод с немецкого Анастасия Константинова. - 2-е изд. - Москва : Пешком в историю, 2022. - 71, [1] с. : ил.,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цв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. ил. - (Комиксы). - ISBN 978-5-907471-35-1 : 3000 экз. – Текст : непосредственный. </a:t>
            </a:r>
          </a:p>
          <a:p>
            <a:pPr lvl="0" indent="457200" algn="just"/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Виталий Константинов — автор и иллюстратор книг.</a:t>
            </a: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Книга «История письменности: от клинописи до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эмодзи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» - это графический роман, который подходит для читателей старше 12 лет, а также для тех, кто увлекается языкознанием или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типографикой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. </a:t>
            </a: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 книге описывается более 100 различных видов письма — от древних времён до цифровой эпохи. Автор охватывает такие системы, как клинопись, древнеегипетские и китайские иероглифы, первые алфавиты, современные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эмодзи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а также вымышленные языки (например,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клингонский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). </a:t>
            </a: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Формат комикса наглядно демонстрирует особенности разных алфавитов, консонантного и слогового письма, логографического письма и других систем. В схемах и картах показана не только история происхождения и развития письменности, но и её устройство.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3"/>
          <p:cNvSpPr/>
          <p:nvPr/>
        </p:nvSpPr>
        <p:spPr>
          <a:xfrm>
            <a:off x="4747218" y="21"/>
            <a:ext cx="4396959" cy="5138076"/>
          </a:xfrm>
          <a:custGeom>
            <a:avLst/>
            <a:gdLst/>
            <a:ahLst/>
            <a:cxnLst/>
            <a:rect l="l" t="t" r="r" b="b"/>
            <a:pathLst>
              <a:path w="137287" h="160427" extrusionOk="0">
                <a:moveTo>
                  <a:pt x="94439" y="31272"/>
                </a:moveTo>
                <a:cubicBezTo>
                  <a:pt x="98069" y="31272"/>
                  <a:pt x="101636" y="31733"/>
                  <a:pt x="105028" y="33321"/>
                </a:cubicBezTo>
                <a:cubicBezTo>
                  <a:pt x="105688" y="33624"/>
                  <a:pt x="106331" y="33963"/>
                  <a:pt x="106759" y="34578"/>
                </a:cubicBezTo>
                <a:cubicBezTo>
                  <a:pt x="107223" y="35033"/>
                  <a:pt x="107856" y="35221"/>
                  <a:pt x="108383" y="35587"/>
                </a:cubicBezTo>
                <a:cubicBezTo>
                  <a:pt x="110925" y="37317"/>
                  <a:pt x="113075" y="39467"/>
                  <a:pt x="114948" y="41894"/>
                </a:cubicBezTo>
                <a:cubicBezTo>
                  <a:pt x="117723" y="45507"/>
                  <a:pt x="119757" y="49530"/>
                  <a:pt x="121434" y="53741"/>
                </a:cubicBezTo>
                <a:cubicBezTo>
                  <a:pt x="122933" y="57496"/>
                  <a:pt x="124066" y="61359"/>
                  <a:pt x="125020" y="65276"/>
                </a:cubicBezTo>
                <a:cubicBezTo>
                  <a:pt x="125145" y="65793"/>
                  <a:pt x="125101" y="66346"/>
                  <a:pt x="125404" y="66810"/>
                </a:cubicBezTo>
                <a:cubicBezTo>
                  <a:pt x="125493" y="66899"/>
                  <a:pt x="125493" y="67006"/>
                  <a:pt x="125431" y="67113"/>
                </a:cubicBezTo>
                <a:cubicBezTo>
                  <a:pt x="125359" y="67310"/>
                  <a:pt x="125431" y="67461"/>
                  <a:pt x="125556" y="67613"/>
                </a:cubicBezTo>
                <a:cubicBezTo>
                  <a:pt x="126180" y="69201"/>
                  <a:pt x="126555" y="70860"/>
                  <a:pt x="126858" y="72528"/>
                </a:cubicBezTo>
                <a:cubicBezTo>
                  <a:pt x="127491" y="75945"/>
                  <a:pt x="127946" y="79380"/>
                  <a:pt x="128276" y="82832"/>
                </a:cubicBezTo>
                <a:cubicBezTo>
                  <a:pt x="128517" y="85268"/>
                  <a:pt x="128705" y="87712"/>
                  <a:pt x="128838" y="90165"/>
                </a:cubicBezTo>
                <a:cubicBezTo>
                  <a:pt x="128954" y="92431"/>
                  <a:pt x="129008" y="94697"/>
                  <a:pt x="129124" y="96963"/>
                </a:cubicBezTo>
                <a:cubicBezTo>
                  <a:pt x="129160" y="97525"/>
                  <a:pt x="129079" y="98078"/>
                  <a:pt x="128794" y="98587"/>
                </a:cubicBezTo>
                <a:cubicBezTo>
                  <a:pt x="128714" y="99836"/>
                  <a:pt x="128812" y="101093"/>
                  <a:pt x="128642" y="102351"/>
                </a:cubicBezTo>
                <a:cubicBezTo>
                  <a:pt x="128205" y="105652"/>
                  <a:pt x="126662" y="108293"/>
                  <a:pt x="124075" y="110344"/>
                </a:cubicBezTo>
                <a:cubicBezTo>
                  <a:pt x="121943" y="112031"/>
                  <a:pt x="119489" y="113074"/>
                  <a:pt x="116920" y="113850"/>
                </a:cubicBezTo>
                <a:cubicBezTo>
                  <a:pt x="114119" y="114689"/>
                  <a:pt x="111255" y="115162"/>
                  <a:pt x="108356" y="115492"/>
                </a:cubicBezTo>
                <a:cubicBezTo>
                  <a:pt x="104964" y="115882"/>
                  <a:pt x="101561" y="115994"/>
                  <a:pt x="98157" y="115994"/>
                </a:cubicBezTo>
                <a:cubicBezTo>
                  <a:pt x="96028" y="115994"/>
                  <a:pt x="93899" y="115950"/>
                  <a:pt x="91772" y="115902"/>
                </a:cubicBezTo>
                <a:cubicBezTo>
                  <a:pt x="89015" y="115831"/>
                  <a:pt x="86267" y="115635"/>
                  <a:pt x="83520" y="115438"/>
                </a:cubicBezTo>
                <a:cubicBezTo>
                  <a:pt x="80701" y="115224"/>
                  <a:pt x="77881" y="114948"/>
                  <a:pt x="75062" y="114689"/>
                </a:cubicBezTo>
                <a:cubicBezTo>
                  <a:pt x="73251" y="114528"/>
                  <a:pt x="71440" y="114341"/>
                  <a:pt x="69630" y="114189"/>
                </a:cubicBezTo>
                <a:cubicBezTo>
                  <a:pt x="69340" y="114161"/>
                  <a:pt x="69062" y="114010"/>
                  <a:pt x="68768" y="114010"/>
                </a:cubicBezTo>
                <a:cubicBezTo>
                  <a:pt x="68691" y="114010"/>
                  <a:pt x="68612" y="114021"/>
                  <a:pt x="68532" y="114047"/>
                </a:cubicBezTo>
                <a:cubicBezTo>
                  <a:pt x="68149" y="114190"/>
                  <a:pt x="67755" y="114236"/>
                  <a:pt x="67361" y="114236"/>
                </a:cubicBezTo>
                <a:cubicBezTo>
                  <a:pt x="66874" y="114236"/>
                  <a:pt x="66387" y="114166"/>
                  <a:pt x="65918" y="114127"/>
                </a:cubicBezTo>
                <a:cubicBezTo>
                  <a:pt x="61725" y="113761"/>
                  <a:pt x="57533" y="113271"/>
                  <a:pt x="53340" y="112887"/>
                </a:cubicBezTo>
                <a:cubicBezTo>
                  <a:pt x="50735" y="112655"/>
                  <a:pt x="48130" y="112432"/>
                  <a:pt x="45525" y="112245"/>
                </a:cubicBezTo>
                <a:cubicBezTo>
                  <a:pt x="42483" y="112039"/>
                  <a:pt x="39441" y="112039"/>
                  <a:pt x="36399" y="111932"/>
                </a:cubicBezTo>
                <a:cubicBezTo>
                  <a:pt x="31010" y="111745"/>
                  <a:pt x="25774" y="110817"/>
                  <a:pt x="20956" y="108212"/>
                </a:cubicBezTo>
                <a:cubicBezTo>
                  <a:pt x="17682" y="106446"/>
                  <a:pt x="14944" y="104064"/>
                  <a:pt x="12749" y="101058"/>
                </a:cubicBezTo>
                <a:cubicBezTo>
                  <a:pt x="9395" y="96463"/>
                  <a:pt x="7655" y="91227"/>
                  <a:pt x="6567" y="85723"/>
                </a:cubicBezTo>
                <a:cubicBezTo>
                  <a:pt x="5853" y="82101"/>
                  <a:pt x="5434" y="78452"/>
                  <a:pt x="5228" y="74768"/>
                </a:cubicBezTo>
                <a:cubicBezTo>
                  <a:pt x="5166" y="73643"/>
                  <a:pt x="5148" y="72519"/>
                  <a:pt x="5068" y="71404"/>
                </a:cubicBezTo>
                <a:cubicBezTo>
                  <a:pt x="5318" y="70236"/>
                  <a:pt x="5175" y="69040"/>
                  <a:pt x="5211" y="67863"/>
                </a:cubicBezTo>
                <a:cubicBezTo>
                  <a:pt x="5211" y="67765"/>
                  <a:pt x="5237" y="67675"/>
                  <a:pt x="5300" y="67595"/>
                </a:cubicBezTo>
                <a:cubicBezTo>
                  <a:pt x="5300" y="66096"/>
                  <a:pt x="5300" y="64607"/>
                  <a:pt x="5550" y="63126"/>
                </a:cubicBezTo>
                <a:cubicBezTo>
                  <a:pt x="6031" y="60324"/>
                  <a:pt x="7218" y="57835"/>
                  <a:pt x="8904" y="55578"/>
                </a:cubicBezTo>
                <a:cubicBezTo>
                  <a:pt x="10813" y="53027"/>
                  <a:pt x="13186" y="50966"/>
                  <a:pt x="15800" y="49155"/>
                </a:cubicBezTo>
                <a:cubicBezTo>
                  <a:pt x="19913" y="46310"/>
                  <a:pt x="24400" y="44195"/>
                  <a:pt x="29057" y="42411"/>
                </a:cubicBezTo>
                <a:cubicBezTo>
                  <a:pt x="34891" y="40163"/>
                  <a:pt x="40904" y="38495"/>
                  <a:pt x="46997" y="37112"/>
                </a:cubicBezTo>
                <a:cubicBezTo>
                  <a:pt x="50405" y="36336"/>
                  <a:pt x="53839" y="35685"/>
                  <a:pt x="57283" y="35060"/>
                </a:cubicBezTo>
                <a:cubicBezTo>
                  <a:pt x="57368" y="35046"/>
                  <a:pt x="57455" y="35043"/>
                  <a:pt x="57543" y="35043"/>
                </a:cubicBezTo>
                <a:cubicBezTo>
                  <a:pt x="57625" y="35043"/>
                  <a:pt x="57707" y="35046"/>
                  <a:pt x="57789" y="35046"/>
                </a:cubicBezTo>
                <a:cubicBezTo>
                  <a:pt x="58018" y="35046"/>
                  <a:pt x="58243" y="35024"/>
                  <a:pt x="58443" y="34855"/>
                </a:cubicBezTo>
                <a:cubicBezTo>
                  <a:pt x="58585" y="34739"/>
                  <a:pt x="58764" y="34766"/>
                  <a:pt x="58924" y="34703"/>
                </a:cubicBezTo>
                <a:cubicBezTo>
                  <a:pt x="59156" y="34703"/>
                  <a:pt x="59361" y="34623"/>
                  <a:pt x="59575" y="34552"/>
                </a:cubicBezTo>
                <a:cubicBezTo>
                  <a:pt x="62600" y="33713"/>
                  <a:pt x="65713" y="33454"/>
                  <a:pt x="68809" y="33053"/>
                </a:cubicBezTo>
                <a:cubicBezTo>
                  <a:pt x="71690" y="32678"/>
                  <a:pt x="74581" y="32402"/>
                  <a:pt x="77480" y="32143"/>
                </a:cubicBezTo>
                <a:cubicBezTo>
                  <a:pt x="79229" y="31991"/>
                  <a:pt x="80995" y="31902"/>
                  <a:pt x="82743" y="31759"/>
                </a:cubicBezTo>
                <a:cubicBezTo>
                  <a:pt x="85777" y="31519"/>
                  <a:pt x="88819" y="31492"/>
                  <a:pt x="91861" y="31340"/>
                </a:cubicBezTo>
                <a:cubicBezTo>
                  <a:pt x="92723" y="31298"/>
                  <a:pt x="93583" y="31272"/>
                  <a:pt x="94439" y="31272"/>
                </a:cubicBezTo>
                <a:close/>
                <a:moveTo>
                  <a:pt x="1" y="1"/>
                </a:moveTo>
                <a:lnTo>
                  <a:pt x="1" y="160427"/>
                </a:lnTo>
                <a:lnTo>
                  <a:pt x="137090" y="160427"/>
                </a:lnTo>
                <a:lnTo>
                  <a:pt x="137090" y="148080"/>
                </a:lnTo>
                <a:cubicBezTo>
                  <a:pt x="137162" y="148036"/>
                  <a:pt x="137224" y="147973"/>
                  <a:pt x="137287" y="147902"/>
                </a:cubicBezTo>
                <a:lnTo>
                  <a:pt x="137287" y="3863"/>
                </a:lnTo>
                <a:cubicBezTo>
                  <a:pt x="137224" y="3783"/>
                  <a:pt x="137162" y="3730"/>
                  <a:pt x="137090" y="3676"/>
                </a:cubicBezTo>
                <a:lnTo>
                  <a:pt x="13709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3"/>
          <p:cNvSpPr/>
          <p:nvPr/>
        </p:nvSpPr>
        <p:spPr>
          <a:xfrm>
            <a:off x="5832085" y="309"/>
            <a:ext cx="3312092" cy="184895"/>
          </a:xfrm>
          <a:custGeom>
            <a:avLst/>
            <a:gdLst/>
            <a:ahLst/>
            <a:cxnLst/>
            <a:rect l="l" t="t" r="r" b="b"/>
            <a:pathLst>
              <a:path w="103414" h="5773" extrusionOk="0">
                <a:moveTo>
                  <a:pt x="1" y="1"/>
                </a:moveTo>
                <a:cubicBezTo>
                  <a:pt x="126" y="117"/>
                  <a:pt x="286" y="125"/>
                  <a:pt x="447" y="134"/>
                </a:cubicBezTo>
                <a:cubicBezTo>
                  <a:pt x="2686" y="348"/>
                  <a:pt x="4925" y="572"/>
                  <a:pt x="7156" y="777"/>
                </a:cubicBezTo>
                <a:cubicBezTo>
                  <a:pt x="11465" y="1187"/>
                  <a:pt x="15764" y="1749"/>
                  <a:pt x="20055" y="2284"/>
                </a:cubicBezTo>
                <a:cubicBezTo>
                  <a:pt x="24775" y="2882"/>
                  <a:pt x="29494" y="3507"/>
                  <a:pt x="34213" y="4051"/>
                </a:cubicBezTo>
                <a:cubicBezTo>
                  <a:pt x="38602" y="4559"/>
                  <a:pt x="42991" y="4970"/>
                  <a:pt x="47398" y="5255"/>
                </a:cubicBezTo>
                <a:cubicBezTo>
                  <a:pt x="52064" y="5567"/>
                  <a:pt x="56748" y="5728"/>
                  <a:pt x="61422" y="5764"/>
                </a:cubicBezTo>
                <a:cubicBezTo>
                  <a:pt x="62036" y="5770"/>
                  <a:pt x="62649" y="5773"/>
                  <a:pt x="63262" y="5773"/>
                </a:cubicBezTo>
                <a:cubicBezTo>
                  <a:pt x="67868" y="5773"/>
                  <a:pt x="72472" y="5606"/>
                  <a:pt x="77070" y="5425"/>
                </a:cubicBezTo>
                <a:cubicBezTo>
                  <a:pt x="79077" y="5344"/>
                  <a:pt x="81075" y="5210"/>
                  <a:pt x="83083" y="5094"/>
                </a:cubicBezTo>
                <a:cubicBezTo>
                  <a:pt x="86312" y="4898"/>
                  <a:pt x="89542" y="4702"/>
                  <a:pt x="92771" y="4497"/>
                </a:cubicBezTo>
                <a:cubicBezTo>
                  <a:pt x="94876" y="4363"/>
                  <a:pt x="96982" y="4185"/>
                  <a:pt x="99096" y="4077"/>
                </a:cubicBezTo>
                <a:cubicBezTo>
                  <a:pt x="100338" y="4016"/>
                  <a:pt x="101581" y="3841"/>
                  <a:pt x="102829" y="3841"/>
                </a:cubicBezTo>
                <a:cubicBezTo>
                  <a:pt x="103024" y="3841"/>
                  <a:pt x="103219" y="3845"/>
                  <a:pt x="103414" y="3854"/>
                </a:cubicBezTo>
                <a:lnTo>
                  <a:pt x="1034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3"/>
          <p:cNvSpPr/>
          <p:nvPr/>
        </p:nvSpPr>
        <p:spPr>
          <a:xfrm>
            <a:off x="4700650" y="4735030"/>
            <a:ext cx="4443527" cy="408223"/>
          </a:xfrm>
          <a:custGeom>
            <a:avLst/>
            <a:gdLst/>
            <a:ahLst/>
            <a:cxnLst/>
            <a:rect l="l" t="t" r="r" b="b"/>
            <a:pathLst>
              <a:path w="138741" h="12746" extrusionOk="0">
                <a:moveTo>
                  <a:pt x="137154" y="1"/>
                </a:moveTo>
                <a:cubicBezTo>
                  <a:pt x="135649" y="1"/>
                  <a:pt x="134156" y="160"/>
                  <a:pt x="132683" y="470"/>
                </a:cubicBezTo>
                <a:cubicBezTo>
                  <a:pt x="128107" y="1443"/>
                  <a:pt x="123548" y="2460"/>
                  <a:pt x="118936" y="3191"/>
                </a:cubicBezTo>
                <a:cubicBezTo>
                  <a:pt x="114841" y="3833"/>
                  <a:pt x="110738" y="4395"/>
                  <a:pt x="106625" y="4859"/>
                </a:cubicBezTo>
                <a:cubicBezTo>
                  <a:pt x="103065" y="5261"/>
                  <a:pt x="99497" y="5582"/>
                  <a:pt x="95929" y="5885"/>
                </a:cubicBezTo>
                <a:cubicBezTo>
                  <a:pt x="91584" y="6251"/>
                  <a:pt x="87240" y="6528"/>
                  <a:pt x="82886" y="6768"/>
                </a:cubicBezTo>
                <a:cubicBezTo>
                  <a:pt x="79228" y="6974"/>
                  <a:pt x="75562" y="7134"/>
                  <a:pt x="71904" y="7241"/>
                </a:cubicBezTo>
                <a:cubicBezTo>
                  <a:pt x="66935" y="7384"/>
                  <a:pt x="61957" y="7500"/>
                  <a:pt x="56979" y="7553"/>
                </a:cubicBezTo>
                <a:cubicBezTo>
                  <a:pt x="54263" y="7586"/>
                  <a:pt x="51545" y="7605"/>
                  <a:pt x="48827" y="7605"/>
                </a:cubicBezTo>
                <a:cubicBezTo>
                  <a:pt x="45555" y="7605"/>
                  <a:pt x="42282" y="7577"/>
                  <a:pt x="39012" y="7509"/>
                </a:cubicBezTo>
                <a:cubicBezTo>
                  <a:pt x="37892" y="7484"/>
                  <a:pt x="36771" y="7471"/>
                  <a:pt x="35651" y="7471"/>
                </a:cubicBezTo>
                <a:cubicBezTo>
                  <a:pt x="31636" y="7471"/>
                  <a:pt x="27625" y="7627"/>
                  <a:pt x="23615" y="7892"/>
                </a:cubicBezTo>
                <a:cubicBezTo>
                  <a:pt x="18860" y="8205"/>
                  <a:pt x="14140" y="8740"/>
                  <a:pt x="9475" y="9695"/>
                </a:cubicBezTo>
                <a:cubicBezTo>
                  <a:pt x="6513" y="10292"/>
                  <a:pt x="3596" y="11059"/>
                  <a:pt x="812" y="12273"/>
                </a:cubicBezTo>
                <a:cubicBezTo>
                  <a:pt x="527" y="12398"/>
                  <a:pt x="197" y="12451"/>
                  <a:pt x="1" y="12746"/>
                </a:cubicBezTo>
                <a:lnTo>
                  <a:pt x="138741" y="12746"/>
                </a:lnTo>
                <a:lnTo>
                  <a:pt x="138741" y="60"/>
                </a:lnTo>
                <a:cubicBezTo>
                  <a:pt x="138210" y="20"/>
                  <a:pt x="137681" y="1"/>
                  <a:pt x="1371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8" t="3824" r="7030" b="3259"/>
          <a:stretch/>
        </p:blipFill>
        <p:spPr bwMode="auto">
          <a:xfrm>
            <a:off x="755576" y="1059582"/>
            <a:ext cx="2366122" cy="317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848" y="1014787"/>
            <a:ext cx="58326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Немировский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Е. Л.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Путешествие к истокам русского книгопечатания : Книга для учащихся.—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Москва : Просвещение, 1991.- 224 с. : ил. - ISBN 5-09-001069-2. – Текст : непосредственный. </a:t>
            </a:r>
          </a:p>
          <a:p>
            <a:pPr lvl="0" indent="457200"/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Евгений Львович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Немировский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— советский и российский учёный-книговед, библиограф, доктор исторических наук, профессор, член-корреспондент РАЕН</a:t>
            </a:r>
          </a:p>
          <a:p>
            <a:pPr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 книге «Путешествие к истокам русского книгопечатания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»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рассказывается о величайшем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просветителе,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основателе первой на Руси типографии, издателе книг на родном языке Иване Федорове. Первопечатник — человек неукротимой энергии, огромной душевной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щедрости.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Автор проводит читателей увлекательным путем поисков и находок документов, памятников старины, связанных с жизнью и деятельностью великого человека.</a:t>
            </a:r>
            <a:b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Предназначена книга школьникам среднего и старшего возраста. Будет интересна</a:t>
            </a:r>
            <a:b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учителям, широкому кругу читателей.</a:t>
            </a:r>
          </a:p>
        </p:txBody>
      </p:sp>
    </p:spTree>
    <p:extLst>
      <p:ext uri="{BB962C8B-B14F-4D97-AF65-F5344CB8AC3E}">
        <p14:creationId xmlns:p14="http://schemas.microsoft.com/office/powerpoint/2010/main" val="371441112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84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1504"/>
            <a:ext cx="1463342" cy="194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579966"/>
            <a:ext cx="1224136" cy="175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un9-48.userapi.com/s/v1/ig2/UXJIxB-3bDopeNMoqKwKABM9RTtCYTD5xHOabxMeeA98GHeUnSvb3CheOxpfle7dShpyFFzTFZ266f_1kfL1cYqD.jpg?quality=95&amp;as=32x45,48x67,72x100,108x150,160x223,240x334,360x501,480x668,540x751,640x890,720x1002,1080x1503,1280x1781,1440x2003,1840x2560&amp;from=bu&amp;u=y2wXgOvzSJsi9ZWGjfPX2plZkTwbIWlcphU-hN6DtW8&amp;cs=1840x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66" y="531195"/>
            <a:ext cx="133552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8" t="3824" r="7030" b="3259"/>
          <a:stretch/>
        </p:blipFill>
        <p:spPr bwMode="auto">
          <a:xfrm>
            <a:off x="3923928" y="2804739"/>
            <a:ext cx="1316255" cy="176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0" y="2608298"/>
            <a:ext cx="1226417" cy="189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707848"/>
            <a:ext cx="1281827" cy="188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5845"/>
            <a:ext cx="1296144" cy="186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ediazal\Downloads\qrcod_dgcq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800170"/>
            <a:ext cx="1512167" cy="151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Z:\расскраска\загрузка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44" y="735601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850770"/>
            <a:ext cx="1471318" cy="147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415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28"/>
          <p:cNvPicPr preferRelativeResize="0"/>
          <p:nvPr/>
        </p:nvPicPr>
        <p:blipFill rotWithShape="1">
          <a:blip r:embed="rId3">
            <a:alphaModFix/>
          </a:blip>
          <a:srcRect l="4677" r="4677"/>
          <a:stretch/>
        </p:blipFill>
        <p:spPr>
          <a:xfrm>
            <a:off x="78200" y="981275"/>
            <a:ext cx="3783029" cy="278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2" name="Google Shape;1032;p28"/>
          <p:cNvGrpSpPr/>
          <p:nvPr/>
        </p:nvGrpSpPr>
        <p:grpSpPr>
          <a:xfrm>
            <a:off x="9564" y="473158"/>
            <a:ext cx="4166912" cy="4197203"/>
            <a:chOff x="240575" y="854375"/>
            <a:chExt cx="3985950" cy="4014925"/>
          </a:xfrm>
        </p:grpSpPr>
        <p:sp>
          <p:nvSpPr>
            <p:cNvPr id="1033" name="Google Shape;1033;p28"/>
            <p:cNvSpPr/>
            <p:nvPr/>
          </p:nvSpPr>
          <p:spPr>
            <a:xfrm>
              <a:off x="240575" y="854375"/>
              <a:ext cx="3985950" cy="4014925"/>
            </a:xfrm>
            <a:custGeom>
              <a:avLst/>
              <a:gdLst/>
              <a:ahLst/>
              <a:cxnLst/>
              <a:rect l="l" t="t" r="r" b="b"/>
              <a:pathLst>
                <a:path w="159438" h="160597" extrusionOk="0">
                  <a:moveTo>
                    <a:pt x="34376" y="29697"/>
                  </a:moveTo>
                  <a:cubicBezTo>
                    <a:pt x="35178" y="29697"/>
                    <a:pt x="35980" y="29707"/>
                    <a:pt x="36782" y="29716"/>
                  </a:cubicBezTo>
                  <a:cubicBezTo>
                    <a:pt x="39164" y="29752"/>
                    <a:pt x="41537" y="29922"/>
                    <a:pt x="43901" y="30154"/>
                  </a:cubicBezTo>
                  <a:cubicBezTo>
                    <a:pt x="46265" y="30377"/>
                    <a:pt x="48638" y="30600"/>
                    <a:pt x="50993" y="30849"/>
                  </a:cubicBezTo>
                  <a:cubicBezTo>
                    <a:pt x="52938" y="31063"/>
                    <a:pt x="54865" y="31313"/>
                    <a:pt x="56800" y="31554"/>
                  </a:cubicBezTo>
                  <a:cubicBezTo>
                    <a:pt x="58790" y="31795"/>
                    <a:pt x="60779" y="32027"/>
                    <a:pt x="62760" y="32286"/>
                  </a:cubicBezTo>
                  <a:cubicBezTo>
                    <a:pt x="63848" y="32419"/>
                    <a:pt x="64945" y="32455"/>
                    <a:pt x="66016" y="32714"/>
                  </a:cubicBezTo>
                  <a:cubicBezTo>
                    <a:pt x="66143" y="32742"/>
                    <a:pt x="66274" y="32769"/>
                    <a:pt x="66406" y="32769"/>
                  </a:cubicBezTo>
                  <a:cubicBezTo>
                    <a:pt x="66487" y="32769"/>
                    <a:pt x="66568" y="32759"/>
                    <a:pt x="66649" y="32732"/>
                  </a:cubicBezTo>
                  <a:cubicBezTo>
                    <a:pt x="66884" y="32503"/>
                    <a:pt x="67164" y="32449"/>
                    <a:pt x="67447" y="32449"/>
                  </a:cubicBezTo>
                  <a:cubicBezTo>
                    <a:pt x="67583" y="32449"/>
                    <a:pt x="67720" y="32461"/>
                    <a:pt x="67854" y="32473"/>
                  </a:cubicBezTo>
                  <a:cubicBezTo>
                    <a:pt x="71386" y="32830"/>
                    <a:pt x="74919" y="33133"/>
                    <a:pt x="78470" y="33267"/>
                  </a:cubicBezTo>
                  <a:cubicBezTo>
                    <a:pt x="80370" y="33347"/>
                    <a:pt x="82270" y="33276"/>
                    <a:pt x="84161" y="33410"/>
                  </a:cubicBezTo>
                  <a:cubicBezTo>
                    <a:pt x="87498" y="33651"/>
                    <a:pt x="90772" y="34275"/>
                    <a:pt x="93974" y="35265"/>
                  </a:cubicBezTo>
                  <a:cubicBezTo>
                    <a:pt x="101852" y="37692"/>
                    <a:pt x="108828" y="41769"/>
                    <a:pt x="115251" y="46880"/>
                  </a:cubicBezTo>
                  <a:cubicBezTo>
                    <a:pt x="117883" y="48977"/>
                    <a:pt x="120407" y="51207"/>
                    <a:pt x="122745" y="53634"/>
                  </a:cubicBezTo>
                  <a:cubicBezTo>
                    <a:pt x="126001" y="57006"/>
                    <a:pt x="129007" y="60583"/>
                    <a:pt x="131675" y="64437"/>
                  </a:cubicBezTo>
                  <a:cubicBezTo>
                    <a:pt x="133593" y="67211"/>
                    <a:pt x="135359" y="70084"/>
                    <a:pt x="136885" y="73081"/>
                  </a:cubicBezTo>
                  <a:cubicBezTo>
                    <a:pt x="139329" y="77890"/>
                    <a:pt x="141238" y="82903"/>
                    <a:pt x="142255" y="88229"/>
                  </a:cubicBezTo>
                  <a:cubicBezTo>
                    <a:pt x="142344" y="88675"/>
                    <a:pt x="142550" y="89175"/>
                    <a:pt x="142148" y="89603"/>
                  </a:cubicBezTo>
                  <a:cubicBezTo>
                    <a:pt x="142514" y="91468"/>
                    <a:pt x="142639" y="93359"/>
                    <a:pt x="142728" y="95250"/>
                  </a:cubicBezTo>
                  <a:cubicBezTo>
                    <a:pt x="142933" y="99800"/>
                    <a:pt x="141336" y="103671"/>
                    <a:pt x="138223" y="106954"/>
                  </a:cubicBezTo>
                  <a:cubicBezTo>
                    <a:pt x="136153" y="109131"/>
                    <a:pt x="133744" y="110844"/>
                    <a:pt x="131140" y="112316"/>
                  </a:cubicBezTo>
                  <a:cubicBezTo>
                    <a:pt x="127143" y="114573"/>
                    <a:pt x="122870" y="116188"/>
                    <a:pt x="118498" y="117535"/>
                  </a:cubicBezTo>
                  <a:cubicBezTo>
                    <a:pt x="114181" y="118873"/>
                    <a:pt x="109791" y="119899"/>
                    <a:pt x="105358" y="120764"/>
                  </a:cubicBezTo>
                  <a:cubicBezTo>
                    <a:pt x="101923" y="121433"/>
                    <a:pt x="98471" y="122004"/>
                    <a:pt x="95000" y="122495"/>
                  </a:cubicBezTo>
                  <a:cubicBezTo>
                    <a:pt x="92199" y="122887"/>
                    <a:pt x="89389" y="123235"/>
                    <a:pt x="86561" y="123512"/>
                  </a:cubicBezTo>
                  <a:cubicBezTo>
                    <a:pt x="83349" y="123833"/>
                    <a:pt x="80129" y="124225"/>
                    <a:pt x="76900" y="124350"/>
                  </a:cubicBezTo>
                  <a:cubicBezTo>
                    <a:pt x="76792" y="124359"/>
                    <a:pt x="76694" y="124422"/>
                    <a:pt x="76596" y="124448"/>
                  </a:cubicBezTo>
                  <a:cubicBezTo>
                    <a:pt x="75267" y="124859"/>
                    <a:pt x="73884" y="125037"/>
                    <a:pt x="72510" y="125100"/>
                  </a:cubicBezTo>
                  <a:cubicBezTo>
                    <a:pt x="70084" y="125207"/>
                    <a:pt x="67666" y="125385"/>
                    <a:pt x="65240" y="125483"/>
                  </a:cubicBezTo>
                  <a:cubicBezTo>
                    <a:pt x="62037" y="125608"/>
                    <a:pt x="58843" y="125715"/>
                    <a:pt x="55641" y="125831"/>
                  </a:cubicBezTo>
                  <a:cubicBezTo>
                    <a:pt x="53874" y="125894"/>
                    <a:pt x="52117" y="125929"/>
                    <a:pt x="50359" y="125938"/>
                  </a:cubicBezTo>
                  <a:cubicBezTo>
                    <a:pt x="47064" y="125946"/>
                    <a:pt x="43769" y="126133"/>
                    <a:pt x="40474" y="126133"/>
                  </a:cubicBezTo>
                  <a:cubicBezTo>
                    <a:pt x="39817" y="126133"/>
                    <a:pt x="39160" y="126126"/>
                    <a:pt x="38503" y="126108"/>
                  </a:cubicBezTo>
                  <a:cubicBezTo>
                    <a:pt x="36469" y="126045"/>
                    <a:pt x="34462" y="125840"/>
                    <a:pt x="32491" y="125305"/>
                  </a:cubicBezTo>
                  <a:cubicBezTo>
                    <a:pt x="31911" y="125144"/>
                    <a:pt x="31384" y="124921"/>
                    <a:pt x="31010" y="124422"/>
                  </a:cubicBezTo>
                  <a:cubicBezTo>
                    <a:pt x="30403" y="124145"/>
                    <a:pt x="29788" y="123904"/>
                    <a:pt x="29199" y="123601"/>
                  </a:cubicBezTo>
                  <a:cubicBezTo>
                    <a:pt x="25648" y="121763"/>
                    <a:pt x="23008" y="118980"/>
                    <a:pt x="20911" y="115635"/>
                  </a:cubicBezTo>
                  <a:cubicBezTo>
                    <a:pt x="18369" y="111593"/>
                    <a:pt x="16772" y="107151"/>
                    <a:pt x="15585" y="102547"/>
                  </a:cubicBezTo>
                  <a:cubicBezTo>
                    <a:pt x="14533" y="98515"/>
                    <a:pt x="13801" y="94420"/>
                    <a:pt x="13301" y="90272"/>
                  </a:cubicBezTo>
                  <a:cubicBezTo>
                    <a:pt x="13177" y="89237"/>
                    <a:pt x="12998" y="88211"/>
                    <a:pt x="12998" y="87168"/>
                  </a:cubicBezTo>
                  <a:cubicBezTo>
                    <a:pt x="12998" y="87007"/>
                    <a:pt x="12971" y="86846"/>
                    <a:pt x="12855" y="86722"/>
                  </a:cubicBezTo>
                  <a:cubicBezTo>
                    <a:pt x="12311" y="84812"/>
                    <a:pt x="12142" y="82850"/>
                    <a:pt x="12008" y="80878"/>
                  </a:cubicBezTo>
                  <a:cubicBezTo>
                    <a:pt x="11597" y="74482"/>
                    <a:pt x="11517" y="68068"/>
                    <a:pt x="11499" y="61654"/>
                  </a:cubicBezTo>
                  <a:cubicBezTo>
                    <a:pt x="11482" y="56506"/>
                    <a:pt x="11597" y="51350"/>
                    <a:pt x="11526" y="46193"/>
                  </a:cubicBezTo>
                  <a:cubicBezTo>
                    <a:pt x="11517" y="45747"/>
                    <a:pt x="11606" y="45346"/>
                    <a:pt x="11865" y="44980"/>
                  </a:cubicBezTo>
                  <a:cubicBezTo>
                    <a:pt x="12052" y="43606"/>
                    <a:pt x="12195" y="42233"/>
                    <a:pt x="12579" y="40886"/>
                  </a:cubicBezTo>
                  <a:cubicBezTo>
                    <a:pt x="13926" y="36202"/>
                    <a:pt x="17039" y="33213"/>
                    <a:pt x="21527" y="31545"/>
                  </a:cubicBezTo>
                  <a:cubicBezTo>
                    <a:pt x="24248" y="30537"/>
                    <a:pt x="27084" y="30091"/>
                    <a:pt x="29975" y="29850"/>
                  </a:cubicBezTo>
                  <a:cubicBezTo>
                    <a:pt x="31440" y="29729"/>
                    <a:pt x="32908" y="29697"/>
                    <a:pt x="34376" y="29697"/>
                  </a:cubicBezTo>
                  <a:close/>
                  <a:moveTo>
                    <a:pt x="0" y="1"/>
                  </a:moveTo>
                  <a:lnTo>
                    <a:pt x="0" y="160596"/>
                  </a:lnTo>
                  <a:lnTo>
                    <a:pt x="159437" y="160596"/>
                  </a:lnTo>
                  <a:lnTo>
                    <a:pt x="1594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1893850" y="1608100"/>
              <a:ext cx="2001925" cy="1486600"/>
            </a:xfrm>
            <a:custGeom>
              <a:avLst/>
              <a:gdLst/>
              <a:ahLst/>
              <a:cxnLst/>
              <a:rect l="l" t="t" r="r" b="b"/>
              <a:pathLst>
                <a:path w="80077" h="59464" extrusionOk="0">
                  <a:moveTo>
                    <a:pt x="14613" y="1"/>
                  </a:moveTo>
                  <a:cubicBezTo>
                    <a:pt x="12310" y="1"/>
                    <a:pt x="10014" y="168"/>
                    <a:pt x="7726" y="540"/>
                  </a:cubicBezTo>
                  <a:cubicBezTo>
                    <a:pt x="5130" y="959"/>
                    <a:pt x="2624" y="1744"/>
                    <a:pt x="1" y="2351"/>
                  </a:cubicBezTo>
                  <a:cubicBezTo>
                    <a:pt x="233" y="2458"/>
                    <a:pt x="376" y="2520"/>
                    <a:pt x="518" y="2583"/>
                  </a:cubicBezTo>
                  <a:cubicBezTo>
                    <a:pt x="1375" y="2663"/>
                    <a:pt x="2222" y="2725"/>
                    <a:pt x="3079" y="2815"/>
                  </a:cubicBezTo>
                  <a:cubicBezTo>
                    <a:pt x="7173" y="3243"/>
                    <a:pt x="11286" y="3537"/>
                    <a:pt x="15407" y="3537"/>
                  </a:cubicBezTo>
                  <a:cubicBezTo>
                    <a:pt x="19226" y="3546"/>
                    <a:pt x="22964" y="4108"/>
                    <a:pt x="26639" y="5134"/>
                  </a:cubicBezTo>
                  <a:cubicBezTo>
                    <a:pt x="32357" y="6722"/>
                    <a:pt x="37630" y="9273"/>
                    <a:pt x="42599" y="12476"/>
                  </a:cubicBezTo>
                  <a:cubicBezTo>
                    <a:pt x="50119" y="17311"/>
                    <a:pt x="56578" y="23315"/>
                    <a:pt x="62127" y="30300"/>
                  </a:cubicBezTo>
                  <a:cubicBezTo>
                    <a:pt x="66819" y="36197"/>
                    <a:pt x="70656" y="42593"/>
                    <a:pt x="73341" y="49650"/>
                  </a:cubicBezTo>
                  <a:cubicBezTo>
                    <a:pt x="74545" y="52826"/>
                    <a:pt x="75491" y="56082"/>
                    <a:pt x="76017" y="59454"/>
                  </a:cubicBezTo>
                  <a:cubicBezTo>
                    <a:pt x="76052" y="59461"/>
                    <a:pt x="76084" y="59464"/>
                    <a:pt x="76114" y="59464"/>
                  </a:cubicBezTo>
                  <a:cubicBezTo>
                    <a:pt x="76397" y="59464"/>
                    <a:pt x="76467" y="59177"/>
                    <a:pt x="76588" y="58999"/>
                  </a:cubicBezTo>
                  <a:cubicBezTo>
                    <a:pt x="77257" y="58000"/>
                    <a:pt x="77837" y="56938"/>
                    <a:pt x="78319" y="55832"/>
                  </a:cubicBezTo>
                  <a:cubicBezTo>
                    <a:pt x="79639" y="52808"/>
                    <a:pt x="80076" y="49677"/>
                    <a:pt x="79345" y="46438"/>
                  </a:cubicBezTo>
                  <a:cubicBezTo>
                    <a:pt x="78827" y="44137"/>
                    <a:pt x="77998" y="41933"/>
                    <a:pt x="77034" y="39783"/>
                  </a:cubicBezTo>
                  <a:cubicBezTo>
                    <a:pt x="74429" y="34020"/>
                    <a:pt x="70807" y="28935"/>
                    <a:pt x="66454" y="24377"/>
                  </a:cubicBezTo>
                  <a:cubicBezTo>
                    <a:pt x="56435" y="13886"/>
                    <a:pt x="44481" y="6526"/>
                    <a:pt x="30555" y="2386"/>
                  </a:cubicBezTo>
                  <a:cubicBezTo>
                    <a:pt x="26291" y="1120"/>
                    <a:pt x="21929" y="326"/>
                    <a:pt x="17486" y="85"/>
                  </a:cubicBezTo>
                  <a:cubicBezTo>
                    <a:pt x="16527" y="30"/>
                    <a:pt x="15570" y="1"/>
                    <a:pt x="1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1009775" y="3964900"/>
              <a:ext cx="1145725" cy="201575"/>
            </a:xfrm>
            <a:custGeom>
              <a:avLst/>
              <a:gdLst/>
              <a:ahLst/>
              <a:cxnLst/>
              <a:rect l="l" t="t" r="r" b="b"/>
              <a:pathLst>
                <a:path w="45829" h="8063" extrusionOk="0">
                  <a:moveTo>
                    <a:pt x="242" y="1"/>
                  </a:moveTo>
                  <a:lnTo>
                    <a:pt x="242" y="1"/>
                  </a:lnTo>
                  <a:cubicBezTo>
                    <a:pt x="1" y="268"/>
                    <a:pt x="304" y="375"/>
                    <a:pt x="420" y="500"/>
                  </a:cubicBezTo>
                  <a:cubicBezTo>
                    <a:pt x="1464" y="1615"/>
                    <a:pt x="2579" y="2650"/>
                    <a:pt x="3783" y="3587"/>
                  </a:cubicBezTo>
                  <a:cubicBezTo>
                    <a:pt x="7563" y="6537"/>
                    <a:pt x="11629" y="8063"/>
                    <a:pt x="16022" y="8063"/>
                  </a:cubicBezTo>
                  <a:cubicBezTo>
                    <a:pt x="17819" y="8063"/>
                    <a:pt x="19672" y="7807"/>
                    <a:pt x="21581" y="7289"/>
                  </a:cubicBezTo>
                  <a:cubicBezTo>
                    <a:pt x="29538" y="5112"/>
                    <a:pt x="37451" y="2820"/>
                    <a:pt x="45311" y="313"/>
                  </a:cubicBezTo>
                  <a:cubicBezTo>
                    <a:pt x="45489" y="259"/>
                    <a:pt x="45739" y="268"/>
                    <a:pt x="45828" y="27"/>
                  </a:cubicBezTo>
                  <a:lnTo>
                    <a:pt x="45828" y="27"/>
                  </a:lnTo>
                  <a:cubicBezTo>
                    <a:pt x="45186" y="72"/>
                    <a:pt x="44553" y="126"/>
                    <a:pt x="43910" y="161"/>
                  </a:cubicBezTo>
                  <a:cubicBezTo>
                    <a:pt x="38736" y="509"/>
                    <a:pt x="33562" y="795"/>
                    <a:pt x="28379" y="964"/>
                  </a:cubicBezTo>
                  <a:cubicBezTo>
                    <a:pt x="21545" y="1187"/>
                    <a:pt x="14703" y="1294"/>
                    <a:pt x="7860" y="1294"/>
                  </a:cubicBezTo>
                  <a:cubicBezTo>
                    <a:pt x="7830" y="1294"/>
                    <a:pt x="7800" y="1294"/>
                    <a:pt x="7769" y="1294"/>
                  </a:cubicBezTo>
                  <a:cubicBezTo>
                    <a:pt x="5187" y="1294"/>
                    <a:pt x="2667" y="918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366125" y="1978875"/>
              <a:ext cx="195850" cy="1043550"/>
            </a:xfrm>
            <a:custGeom>
              <a:avLst/>
              <a:gdLst/>
              <a:ahLst/>
              <a:cxnLst/>
              <a:rect l="l" t="t" r="r" b="b"/>
              <a:pathLst>
                <a:path w="7834" h="41742" extrusionOk="0">
                  <a:moveTo>
                    <a:pt x="6843" y="0"/>
                  </a:moveTo>
                  <a:lnTo>
                    <a:pt x="6843" y="0"/>
                  </a:lnTo>
                  <a:cubicBezTo>
                    <a:pt x="5594" y="705"/>
                    <a:pt x="4559" y="1677"/>
                    <a:pt x="3605" y="2721"/>
                  </a:cubicBezTo>
                  <a:cubicBezTo>
                    <a:pt x="1651" y="4862"/>
                    <a:pt x="554" y="7378"/>
                    <a:pt x="242" y="10268"/>
                  </a:cubicBezTo>
                  <a:cubicBezTo>
                    <a:pt x="1" y="12561"/>
                    <a:pt x="295" y="14800"/>
                    <a:pt x="866" y="17013"/>
                  </a:cubicBezTo>
                  <a:cubicBezTo>
                    <a:pt x="1660" y="20108"/>
                    <a:pt x="2499" y="23195"/>
                    <a:pt x="3337" y="26281"/>
                  </a:cubicBezTo>
                  <a:cubicBezTo>
                    <a:pt x="4666" y="31233"/>
                    <a:pt x="6013" y="36175"/>
                    <a:pt x="7521" y="41064"/>
                  </a:cubicBezTo>
                  <a:cubicBezTo>
                    <a:pt x="7592" y="41296"/>
                    <a:pt x="7557" y="41599"/>
                    <a:pt x="7833" y="41742"/>
                  </a:cubicBezTo>
                  <a:cubicBezTo>
                    <a:pt x="7824" y="41447"/>
                    <a:pt x="7816" y="41153"/>
                    <a:pt x="7789" y="40858"/>
                  </a:cubicBezTo>
                  <a:cubicBezTo>
                    <a:pt x="7414" y="37406"/>
                    <a:pt x="7218" y="33936"/>
                    <a:pt x="7066" y="30465"/>
                  </a:cubicBezTo>
                  <a:cubicBezTo>
                    <a:pt x="6816" y="24694"/>
                    <a:pt x="6772" y="18922"/>
                    <a:pt x="6781" y="13150"/>
                  </a:cubicBezTo>
                  <a:cubicBezTo>
                    <a:pt x="6790" y="8770"/>
                    <a:pt x="6825" y="4389"/>
                    <a:pt x="6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0" y="4315279"/>
            <a:ext cx="5087030" cy="828233"/>
          </a:xfrm>
          <a:custGeom>
            <a:avLst/>
            <a:gdLst/>
            <a:ahLst/>
            <a:cxnLst/>
            <a:rect l="l" t="t" r="r" b="b"/>
            <a:pathLst>
              <a:path w="158796" h="25854" extrusionOk="0">
                <a:moveTo>
                  <a:pt x="1" y="1"/>
                </a:moveTo>
                <a:lnTo>
                  <a:pt x="1" y="25854"/>
                </a:lnTo>
                <a:lnTo>
                  <a:pt x="158795" y="25854"/>
                </a:lnTo>
                <a:cubicBezTo>
                  <a:pt x="158617" y="25524"/>
                  <a:pt x="158260" y="25417"/>
                  <a:pt x="157974" y="25247"/>
                </a:cubicBezTo>
                <a:cubicBezTo>
                  <a:pt x="153407" y="22571"/>
                  <a:pt x="148563" y="20546"/>
                  <a:pt x="143478" y="19109"/>
                </a:cubicBezTo>
                <a:cubicBezTo>
                  <a:pt x="138372" y="17678"/>
                  <a:pt x="133211" y="16966"/>
                  <a:pt x="127994" y="16966"/>
                </a:cubicBezTo>
                <a:cubicBezTo>
                  <a:pt x="125699" y="16966"/>
                  <a:pt x="123394" y="17103"/>
                  <a:pt x="121077" y="17379"/>
                </a:cubicBezTo>
                <a:cubicBezTo>
                  <a:pt x="117607" y="17798"/>
                  <a:pt x="114119" y="18128"/>
                  <a:pt x="110630" y="18431"/>
                </a:cubicBezTo>
                <a:cubicBezTo>
                  <a:pt x="107303" y="18717"/>
                  <a:pt x="103966" y="18958"/>
                  <a:pt x="100630" y="19154"/>
                </a:cubicBezTo>
                <a:cubicBezTo>
                  <a:pt x="95554" y="19457"/>
                  <a:pt x="90478" y="19671"/>
                  <a:pt x="85402" y="19734"/>
                </a:cubicBezTo>
                <a:cubicBezTo>
                  <a:pt x="83989" y="19753"/>
                  <a:pt x="82576" y="19763"/>
                  <a:pt x="81163" y="19763"/>
                </a:cubicBezTo>
                <a:cubicBezTo>
                  <a:pt x="75969" y="19763"/>
                  <a:pt x="70778" y="19626"/>
                  <a:pt x="65588" y="19297"/>
                </a:cubicBezTo>
                <a:cubicBezTo>
                  <a:pt x="62091" y="19083"/>
                  <a:pt x="58603" y="18806"/>
                  <a:pt x="55124" y="18422"/>
                </a:cubicBezTo>
                <a:cubicBezTo>
                  <a:pt x="51163" y="17985"/>
                  <a:pt x="47229" y="17423"/>
                  <a:pt x="43303" y="16719"/>
                </a:cubicBezTo>
                <a:cubicBezTo>
                  <a:pt x="37442" y="15666"/>
                  <a:pt x="31652" y="14310"/>
                  <a:pt x="25970" y="12499"/>
                </a:cubicBezTo>
                <a:cubicBezTo>
                  <a:pt x="19716" y="10501"/>
                  <a:pt x="13685" y="7985"/>
                  <a:pt x="7967" y="4756"/>
                </a:cubicBezTo>
                <a:cubicBezTo>
                  <a:pt x="5657" y="3453"/>
                  <a:pt x="3426" y="2026"/>
                  <a:pt x="1196" y="607"/>
                </a:cubicBezTo>
                <a:cubicBezTo>
                  <a:pt x="821" y="366"/>
                  <a:pt x="491" y="18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38" name="Google Shape;1038;p28"/>
          <p:cNvSpPr/>
          <p:nvPr/>
        </p:nvSpPr>
        <p:spPr>
          <a:xfrm>
            <a:off x="299625" y="3918450"/>
            <a:ext cx="231600" cy="2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8"/>
          <p:cNvSpPr/>
          <p:nvPr/>
        </p:nvSpPr>
        <p:spPr>
          <a:xfrm>
            <a:off x="3325400" y="3918450"/>
            <a:ext cx="412800" cy="412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0" name="Google Shape;1040;p28"/>
          <p:cNvGrpSpPr/>
          <p:nvPr/>
        </p:nvGrpSpPr>
        <p:grpSpPr>
          <a:xfrm>
            <a:off x="3394951" y="674386"/>
            <a:ext cx="714229" cy="713653"/>
            <a:chOff x="3285550" y="1349075"/>
            <a:chExt cx="496475" cy="496075"/>
          </a:xfrm>
        </p:grpSpPr>
        <p:sp>
          <p:nvSpPr>
            <p:cNvPr id="1041" name="Google Shape;1041;p28"/>
            <p:cNvSpPr/>
            <p:nvPr/>
          </p:nvSpPr>
          <p:spPr>
            <a:xfrm>
              <a:off x="3335950" y="1428050"/>
              <a:ext cx="381400" cy="321350"/>
            </a:xfrm>
            <a:custGeom>
              <a:avLst/>
              <a:gdLst/>
              <a:ahLst/>
              <a:cxnLst/>
              <a:rect l="l" t="t" r="r" b="b"/>
              <a:pathLst>
                <a:path w="15256" h="12854" extrusionOk="0">
                  <a:moveTo>
                    <a:pt x="15057" y="0"/>
                  </a:moveTo>
                  <a:cubicBezTo>
                    <a:pt x="15025" y="0"/>
                    <a:pt x="14999" y="14"/>
                    <a:pt x="14979" y="34"/>
                  </a:cubicBezTo>
                  <a:cubicBezTo>
                    <a:pt x="10001" y="4200"/>
                    <a:pt x="5032" y="8375"/>
                    <a:pt x="72" y="12550"/>
                  </a:cubicBezTo>
                  <a:cubicBezTo>
                    <a:pt x="0" y="12613"/>
                    <a:pt x="9" y="12693"/>
                    <a:pt x="134" y="12854"/>
                  </a:cubicBezTo>
                  <a:cubicBezTo>
                    <a:pt x="5183" y="8616"/>
                    <a:pt x="10224" y="4379"/>
                    <a:pt x="15255" y="150"/>
                  </a:cubicBezTo>
                  <a:cubicBezTo>
                    <a:pt x="15177" y="39"/>
                    <a:pt x="15110" y="0"/>
                    <a:pt x="15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3354900" y="1449625"/>
              <a:ext cx="380500" cy="321400"/>
            </a:xfrm>
            <a:custGeom>
              <a:avLst/>
              <a:gdLst/>
              <a:ahLst/>
              <a:cxnLst/>
              <a:rect l="l" t="t" r="r" b="b"/>
              <a:pathLst>
                <a:path w="15220" h="12856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4881" y="72"/>
                    <a:pt x="14747" y="251"/>
                    <a:pt x="14587" y="384"/>
                  </a:cubicBezTo>
                  <a:cubicBezTo>
                    <a:pt x="11901" y="2632"/>
                    <a:pt x="9225" y="4889"/>
                    <a:pt x="6540" y="7138"/>
                  </a:cubicBezTo>
                  <a:cubicBezTo>
                    <a:pt x="4541" y="8824"/>
                    <a:pt x="2525" y="10501"/>
                    <a:pt x="527" y="12196"/>
                  </a:cubicBezTo>
                  <a:cubicBezTo>
                    <a:pt x="331" y="12356"/>
                    <a:pt x="63" y="12481"/>
                    <a:pt x="1" y="12856"/>
                  </a:cubicBezTo>
                  <a:cubicBezTo>
                    <a:pt x="875" y="12374"/>
                    <a:pt x="14863" y="572"/>
                    <a:pt x="15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3319225" y="1407925"/>
              <a:ext cx="376275" cy="318500"/>
            </a:xfrm>
            <a:custGeom>
              <a:avLst/>
              <a:gdLst/>
              <a:ahLst/>
              <a:cxnLst/>
              <a:rect l="l" t="t" r="r" b="b"/>
              <a:pathLst>
                <a:path w="15051" h="12740" extrusionOk="0">
                  <a:moveTo>
                    <a:pt x="14916" y="0"/>
                  </a:moveTo>
                  <a:cubicBezTo>
                    <a:pt x="14622" y="36"/>
                    <a:pt x="14461" y="268"/>
                    <a:pt x="14265" y="438"/>
                  </a:cubicBezTo>
                  <a:cubicBezTo>
                    <a:pt x="12561" y="1856"/>
                    <a:pt x="10866" y="3283"/>
                    <a:pt x="9171" y="4711"/>
                  </a:cubicBezTo>
                  <a:cubicBezTo>
                    <a:pt x="6290" y="7128"/>
                    <a:pt x="3399" y="9546"/>
                    <a:pt x="527" y="11981"/>
                  </a:cubicBezTo>
                  <a:cubicBezTo>
                    <a:pt x="330" y="12142"/>
                    <a:pt x="0" y="12249"/>
                    <a:pt x="54" y="12740"/>
                  </a:cubicBezTo>
                  <a:cubicBezTo>
                    <a:pt x="5112" y="8493"/>
                    <a:pt x="10081" y="4318"/>
                    <a:pt x="15050" y="143"/>
                  </a:cubicBezTo>
                  <a:cubicBezTo>
                    <a:pt x="15005" y="99"/>
                    <a:pt x="14961" y="45"/>
                    <a:pt x="14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3305400" y="1388750"/>
              <a:ext cx="364875" cy="308250"/>
            </a:xfrm>
            <a:custGeom>
              <a:avLst/>
              <a:gdLst/>
              <a:ahLst/>
              <a:cxnLst/>
              <a:rect l="l" t="t" r="r" b="b"/>
              <a:pathLst>
                <a:path w="14595" h="12330" extrusionOk="0">
                  <a:moveTo>
                    <a:pt x="14595" y="0"/>
                  </a:moveTo>
                  <a:cubicBezTo>
                    <a:pt x="14265" y="54"/>
                    <a:pt x="14131" y="232"/>
                    <a:pt x="13970" y="366"/>
                  </a:cubicBezTo>
                  <a:cubicBezTo>
                    <a:pt x="11490" y="2445"/>
                    <a:pt x="9010" y="4532"/>
                    <a:pt x="6530" y="6611"/>
                  </a:cubicBezTo>
                  <a:cubicBezTo>
                    <a:pt x="4505" y="8315"/>
                    <a:pt x="2480" y="10019"/>
                    <a:pt x="455" y="11722"/>
                  </a:cubicBezTo>
                  <a:cubicBezTo>
                    <a:pt x="286" y="11865"/>
                    <a:pt x="0" y="11972"/>
                    <a:pt x="54" y="12329"/>
                  </a:cubicBezTo>
                  <a:cubicBezTo>
                    <a:pt x="1151" y="11642"/>
                    <a:pt x="14265" y="536"/>
                    <a:pt x="14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3378325" y="1476850"/>
              <a:ext cx="372475" cy="313200"/>
            </a:xfrm>
            <a:custGeom>
              <a:avLst/>
              <a:gdLst/>
              <a:ahLst/>
              <a:cxnLst/>
              <a:rect l="l" t="t" r="r" b="b"/>
              <a:pathLst>
                <a:path w="14899" h="12528" extrusionOk="0">
                  <a:moveTo>
                    <a:pt x="14854" y="0"/>
                  </a:moveTo>
                  <a:lnTo>
                    <a:pt x="14854" y="0"/>
                  </a:lnTo>
                  <a:cubicBezTo>
                    <a:pt x="14238" y="259"/>
                    <a:pt x="339" y="11945"/>
                    <a:pt x="0" y="12481"/>
                  </a:cubicBezTo>
                  <a:cubicBezTo>
                    <a:pt x="33" y="12514"/>
                    <a:pt x="69" y="12528"/>
                    <a:pt x="103" y="12528"/>
                  </a:cubicBezTo>
                  <a:cubicBezTo>
                    <a:pt x="142" y="12528"/>
                    <a:pt x="181" y="12509"/>
                    <a:pt x="214" y="12481"/>
                  </a:cubicBezTo>
                  <a:cubicBezTo>
                    <a:pt x="5085" y="8395"/>
                    <a:pt x="9947" y="4300"/>
                    <a:pt x="14818" y="205"/>
                  </a:cubicBezTo>
                  <a:cubicBezTo>
                    <a:pt x="14881" y="161"/>
                    <a:pt x="14898" y="80"/>
                    <a:pt x="14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3401750" y="1501825"/>
              <a:ext cx="358850" cy="305775"/>
            </a:xfrm>
            <a:custGeom>
              <a:avLst/>
              <a:gdLst/>
              <a:ahLst/>
              <a:cxnLst/>
              <a:rect l="l" t="t" r="r" b="b"/>
              <a:pathLst>
                <a:path w="14354" h="12231" extrusionOk="0">
                  <a:moveTo>
                    <a:pt x="14354" y="0"/>
                  </a:moveTo>
                  <a:lnTo>
                    <a:pt x="14354" y="0"/>
                  </a:lnTo>
                  <a:cubicBezTo>
                    <a:pt x="9786" y="3836"/>
                    <a:pt x="5228" y="7663"/>
                    <a:pt x="669" y="11499"/>
                  </a:cubicBezTo>
                  <a:cubicBezTo>
                    <a:pt x="446" y="11687"/>
                    <a:pt x="232" y="11892"/>
                    <a:pt x="18" y="12088"/>
                  </a:cubicBezTo>
                  <a:cubicBezTo>
                    <a:pt x="0" y="12097"/>
                    <a:pt x="9" y="12142"/>
                    <a:pt x="18" y="12168"/>
                  </a:cubicBezTo>
                  <a:cubicBezTo>
                    <a:pt x="21" y="12201"/>
                    <a:pt x="30" y="12211"/>
                    <a:pt x="41" y="12211"/>
                  </a:cubicBezTo>
                  <a:cubicBezTo>
                    <a:pt x="54" y="12211"/>
                    <a:pt x="70" y="12194"/>
                    <a:pt x="75" y="12194"/>
                  </a:cubicBezTo>
                  <a:cubicBezTo>
                    <a:pt x="78" y="12194"/>
                    <a:pt x="75" y="12203"/>
                    <a:pt x="62" y="12231"/>
                  </a:cubicBezTo>
                  <a:cubicBezTo>
                    <a:pt x="714" y="11919"/>
                    <a:pt x="14131" y="625"/>
                    <a:pt x="14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3293800" y="1370900"/>
              <a:ext cx="349725" cy="296200"/>
            </a:xfrm>
            <a:custGeom>
              <a:avLst/>
              <a:gdLst/>
              <a:ahLst/>
              <a:cxnLst/>
              <a:rect l="l" t="t" r="r" b="b"/>
              <a:pathLst>
                <a:path w="13989" h="11848" extrusionOk="0">
                  <a:moveTo>
                    <a:pt x="13881" y="1"/>
                  </a:moveTo>
                  <a:lnTo>
                    <a:pt x="13881" y="1"/>
                  </a:lnTo>
                  <a:cubicBezTo>
                    <a:pt x="9207" y="3926"/>
                    <a:pt x="4604" y="7798"/>
                    <a:pt x="0" y="11669"/>
                  </a:cubicBezTo>
                  <a:cubicBezTo>
                    <a:pt x="45" y="11723"/>
                    <a:pt x="98" y="11785"/>
                    <a:pt x="143" y="11848"/>
                  </a:cubicBezTo>
                  <a:cubicBezTo>
                    <a:pt x="420" y="11750"/>
                    <a:pt x="607" y="11527"/>
                    <a:pt x="821" y="11348"/>
                  </a:cubicBezTo>
                  <a:cubicBezTo>
                    <a:pt x="2810" y="9680"/>
                    <a:pt x="4791" y="8021"/>
                    <a:pt x="6771" y="6352"/>
                  </a:cubicBezTo>
                  <a:cubicBezTo>
                    <a:pt x="9019" y="4461"/>
                    <a:pt x="11276" y="2579"/>
                    <a:pt x="13516" y="679"/>
                  </a:cubicBezTo>
                  <a:cubicBezTo>
                    <a:pt x="13685" y="536"/>
                    <a:pt x="13988" y="438"/>
                    <a:pt x="13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3425375" y="1531700"/>
              <a:ext cx="348400" cy="291225"/>
            </a:xfrm>
            <a:custGeom>
              <a:avLst/>
              <a:gdLst/>
              <a:ahLst/>
              <a:cxnLst/>
              <a:rect l="l" t="t" r="r" b="b"/>
              <a:pathLst>
                <a:path w="13936" h="11649" extrusionOk="0">
                  <a:moveTo>
                    <a:pt x="13828" y="1"/>
                  </a:moveTo>
                  <a:cubicBezTo>
                    <a:pt x="9252" y="3837"/>
                    <a:pt x="4693" y="7673"/>
                    <a:pt x="1" y="11616"/>
                  </a:cubicBezTo>
                  <a:cubicBezTo>
                    <a:pt x="206" y="11629"/>
                    <a:pt x="296" y="11648"/>
                    <a:pt x="339" y="11648"/>
                  </a:cubicBezTo>
                  <a:cubicBezTo>
                    <a:pt x="352" y="11648"/>
                    <a:pt x="360" y="11647"/>
                    <a:pt x="366" y="11643"/>
                  </a:cubicBezTo>
                  <a:cubicBezTo>
                    <a:pt x="4693" y="8021"/>
                    <a:pt x="9020" y="4408"/>
                    <a:pt x="13347" y="786"/>
                  </a:cubicBezTo>
                  <a:cubicBezTo>
                    <a:pt x="13543" y="616"/>
                    <a:pt x="13784" y="473"/>
                    <a:pt x="13917" y="233"/>
                  </a:cubicBezTo>
                  <a:cubicBezTo>
                    <a:pt x="13926" y="206"/>
                    <a:pt x="13935" y="179"/>
                    <a:pt x="13926" y="152"/>
                  </a:cubicBezTo>
                  <a:cubicBezTo>
                    <a:pt x="13926" y="134"/>
                    <a:pt x="13900" y="108"/>
                    <a:pt x="1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3286650" y="1363575"/>
              <a:ext cx="327000" cy="271850"/>
            </a:xfrm>
            <a:custGeom>
              <a:avLst/>
              <a:gdLst/>
              <a:ahLst/>
              <a:cxnLst/>
              <a:rect l="l" t="t" r="r" b="b"/>
              <a:pathLst>
                <a:path w="13080" h="10874" extrusionOk="0">
                  <a:moveTo>
                    <a:pt x="12852" y="0"/>
                  </a:moveTo>
                  <a:cubicBezTo>
                    <a:pt x="12608" y="0"/>
                    <a:pt x="12477" y="176"/>
                    <a:pt x="12330" y="303"/>
                  </a:cubicBezTo>
                  <a:cubicBezTo>
                    <a:pt x="9011" y="3086"/>
                    <a:pt x="5692" y="5869"/>
                    <a:pt x="2383" y="8653"/>
                  </a:cubicBezTo>
                  <a:cubicBezTo>
                    <a:pt x="1687" y="9232"/>
                    <a:pt x="991" y="9821"/>
                    <a:pt x="304" y="10401"/>
                  </a:cubicBezTo>
                  <a:cubicBezTo>
                    <a:pt x="170" y="10517"/>
                    <a:pt x="1" y="10615"/>
                    <a:pt x="188" y="10874"/>
                  </a:cubicBezTo>
                  <a:cubicBezTo>
                    <a:pt x="4506" y="7243"/>
                    <a:pt x="8788" y="3648"/>
                    <a:pt x="13079" y="44"/>
                  </a:cubicBezTo>
                  <a:cubicBezTo>
                    <a:pt x="12993" y="13"/>
                    <a:pt x="12918" y="0"/>
                    <a:pt x="12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3460175" y="1564050"/>
              <a:ext cx="320500" cy="268375"/>
            </a:xfrm>
            <a:custGeom>
              <a:avLst/>
              <a:gdLst/>
              <a:ahLst/>
              <a:cxnLst/>
              <a:rect l="l" t="t" r="r" b="b"/>
              <a:pathLst>
                <a:path w="12820" h="10735" extrusionOk="0">
                  <a:moveTo>
                    <a:pt x="12731" y="0"/>
                  </a:moveTo>
                  <a:cubicBezTo>
                    <a:pt x="8440" y="3595"/>
                    <a:pt x="4220" y="7146"/>
                    <a:pt x="0" y="10688"/>
                  </a:cubicBezTo>
                  <a:cubicBezTo>
                    <a:pt x="92" y="10721"/>
                    <a:pt x="170" y="10735"/>
                    <a:pt x="240" y="10735"/>
                  </a:cubicBezTo>
                  <a:cubicBezTo>
                    <a:pt x="488" y="10735"/>
                    <a:pt x="614" y="10554"/>
                    <a:pt x="768" y="10429"/>
                  </a:cubicBezTo>
                  <a:cubicBezTo>
                    <a:pt x="2837" y="8689"/>
                    <a:pt x="4898" y="6950"/>
                    <a:pt x="6959" y="5219"/>
                  </a:cubicBezTo>
                  <a:cubicBezTo>
                    <a:pt x="8761" y="3702"/>
                    <a:pt x="10563" y="2195"/>
                    <a:pt x="12365" y="678"/>
                  </a:cubicBezTo>
                  <a:cubicBezTo>
                    <a:pt x="12534" y="535"/>
                    <a:pt x="12820" y="428"/>
                    <a:pt x="1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3285550" y="1353125"/>
              <a:ext cx="294850" cy="248400"/>
            </a:xfrm>
            <a:custGeom>
              <a:avLst/>
              <a:gdLst/>
              <a:ahLst/>
              <a:cxnLst/>
              <a:rect l="l" t="t" r="r" b="b"/>
              <a:pathLst>
                <a:path w="11794" h="9936" extrusionOk="0">
                  <a:moveTo>
                    <a:pt x="11559" y="1"/>
                  </a:moveTo>
                  <a:cubicBezTo>
                    <a:pt x="11350" y="1"/>
                    <a:pt x="11267" y="101"/>
                    <a:pt x="11178" y="176"/>
                  </a:cubicBezTo>
                  <a:cubicBezTo>
                    <a:pt x="10277" y="935"/>
                    <a:pt x="9376" y="1684"/>
                    <a:pt x="8475" y="2442"/>
                  </a:cubicBezTo>
                  <a:cubicBezTo>
                    <a:pt x="5799" y="4690"/>
                    <a:pt x="3123" y="6938"/>
                    <a:pt x="446" y="9187"/>
                  </a:cubicBezTo>
                  <a:cubicBezTo>
                    <a:pt x="268" y="9347"/>
                    <a:pt x="0" y="9463"/>
                    <a:pt x="0" y="9936"/>
                  </a:cubicBezTo>
                  <a:cubicBezTo>
                    <a:pt x="3979" y="6599"/>
                    <a:pt x="7851" y="3352"/>
                    <a:pt x="11794" y="34"/>
                  </a:cubicBezTo>
                  <a:cubicBezTo>
                    <a:pt x="11701" y="10"/>
                    <a:pt x="11624" y="1"/>
                    <a:pt x="11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3496300" y="1601500"/>
              <a:ext cx="285725" cy="241300"/>
            </a:xfrm>
            <a:custGeom>
              <a:avLst/>
              <a:gdLst/>
              <a:ahLst/>
              <a:cxnLst/>
              <a:rect l="l" t="t" r="r" b="b"/>
              <a:pathLst>
                <a:path w="11429" h="9652" extrusionOk="0">
                  <a:moveTo>
                    <a:pt x="11348" y="1"/>
                  </a:moveTo>
                  <a:cubicBezTo>
                    <a:pt x="7539" y="3195"/>
                    <a:pt x="3765" y="6344"/>
                    <a:pt x="1" y="9529"/>
                  </a:cubicBezTo>
                  <a:cubicBezTo>
                    <a:pt x="94" y="9622"/>
                    <a:pt x="163" y="9652"/>
                    <a:pt x="215" y="9652"/>
                  </a:cubicBezTo>
                  <a:cubicBezTo>
                    <a:pt x="253" y="9652"/>
                    <a:pt x="281" y="9636"/>
                    <a:pt x="304" y="9618"/>
                  </a:cubicBezTo>
                  <a:cubicBezTo>
                    <a:pt x="3988" y="6522"/>
                    <a:pt x="7673" y="3427"/>
                    <a:pt x="11357" y="331"/>
                  </a:cubicBezTo>
                  <a:cubicBezTo>
                    <a:pt x="11428" y="277"/>
                    <a:pt x="11428" y="197"/>
                    <a:pt x="1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3289550" y="1349075"/>
              <a:ext cx="247600" cy="210300"/>
            </a:xfrm>
            <a:custGeom>
              <a:avLst/>
              <a:gdLst/>
              <a:ahLst/>
              <a:cxnLst/>
              <a:rect l="l" t="t" r="r" b="b"/>
              <a:pathLst>
                <a:path w="9904" h="8412" extrusionOk="0">
                  <a:moveTo>
                    <a:pt x="9664" y="0"/>
                  </a:moveTo>
                  <a:cubicBezTo>
                    <a:pt x="9641" y="0"/>
                    <a:pt x="9622" y="6"/>
                    <a:pt x="9609" y="17"/>
                  </a:cubicBezTo>
                  <a:cubicBezTo>
                    <a:pt x="6469" y="2631"/>
                    <a:pt x="3337" y="5254"/>
                    <a:pt x="197" y="7877"/>
                  </a:cubicBezTo>
                  <a:cubicBezTo>
                    <a:pt x="99" y="7966"/>
                    <a:pt x="1" y="8055"/>
                    <a:pt x="19" y="8412"/>
                  </a:cubicBezTo>
                  <a:cubicBezTo>
                    <a:pt x="3373" y="5593"/>
                    <a:pt x="6638" y="2845"/>
                    <a:pt x="9903" y="106"/>
                  </a:cubicBezTo>
                  <a:cubicBezTo>
                    <a:pt x="9797" y="32"/>
                    <a:pt x="9718" y="0"/>
                    <a:pt x="9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3538900" y="1645225"/>
              <a:ext cx="238000" cy="199925"/>
            </a:xfrm>
            <a:custGeom>
              <a:avLst/>
              <a:gdLst/>
              <a:ahLst/>
              <a:cxnLst/>
              <a:rect l="l" t="t" r="r" b="b"/>
              <a:pathLst>
                <a:path w="9520" h="7997" extrusionOk="0">
                  <a:moveTo>
                    <a:pt x="9501" y="0"/>
                  </a:moveTo>
                  <a:lnTo>
                    <a:pt x="9501" y="0"/>
                  </a:lnTo>
                  <a:cubicBezTo>
                    <a:pt x="8832" y="429"/>
                    <a:pt x="473" y="7458"/>
                    <a:pt x="0" y="7985"/>
                  </a:cubicBezTo>
                  <a:cubicBezTo>
                    <a:pt x="46" y="7993"/>
                    <a:pt x="88" y="7996"/>
                    <a:pt x="127" y="7996"/>
                  </a:cubicBezTo>
                  <a:cubicBezTo>
                    <a:pt x="443" y="7996"/>
                    <a:pt x="575" y="7762"/>
                    <a:pt x="750" y="7619"/>
                  </a:cubicBezTo>
                  <a:cubicBezTo>
                    <a:pt x="2168" y="6450"/>
                    <a:pt x="3578" y="5264"/>
                    <a:pt x="4987" y="4077"/>
                  </a:cubicBezTo>
                  <a:cubicBezTo>
                    <a:pt x="6334" y="2944"/>
                    <a:pt x="7681" y="1811"/>
                    <a:pt x="9029" y="670"/>
                  </a:cubicBezTo>
                  <a:cubicBezTo>
                    <a:pt x="9225" y="509"/>
                    <a:pt x="9519" y="384"/>
                    <a:pt x="9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3302275" y="1356400"/>
              <a:ext cx="177550" cy="151900"/>
            </a:xfrm>
            <a:custGeom>
              <a:avLst/>
              <a:gdLst/>
              <a:ahLst/>
              <a:cxnLst/>
              <a:rect l="l" t="t" r="r" b="b"/>
              <a:pathLst>
                <a:path w="7102" h="6076" extrusionOk="0">
                  <a:moveTo>
                    <a:pt x="7101" y="1"/>
                  </a:moveTo>
                  <a:cubicBezTo>
                    <a:pt x="6450" y="268"/>
                    <a:pt x="393" y="5380"/>
                    <a:pt x="0" y="6076"/>
                  </a:cubicBezTo>
                  <a:cubicBezTo>
                    <a:pt x="1776" y="4827"/>
                    <a:pt x="6825" y="491"/>
                    <a:pt x="7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3592875" y="1695625"/>
              <a:ext cx="166625" cy="141450"/>
            </a:xfrm>
            <a:custGeom>
              <a:avLst/>
              <a:gdLst/>
              <a:ahLst/>
              <a:cxnLst/>
              <a:rect l="l" t="t" r="r" b="b"/>
              <a:pathLst>
                <a:path w="6665" h="5658" extrusionOk="0">
                  <a:moveTo>
                    <a:pt x="6664" y="1"/>
                  </a:moveTo>
                  <a:cubicBezTo>
                    <a:pt x="4390" y="1910"/>
                    <a:pt x="2213" y="3738"/>
                    <a:pt x="0" y="5603"/>
                  </a:cubicBezTo>
                  <a:cubicBezTo>
                    <a:pt x="87" y="5641"/>
                    <a:pt x="161" y="5657"/>
                    <a:pt x="226" y="5657"/>
                  </a:cubicBezTo>
                  <a:cubicBezTo>
                    <a:pt x="403" y="5657"/>
                    <a:pt x="514" y="5540"/>
                    <a:pt x="625" y="5442"/>
                  </a:cubicBezTo>
                  <a:cubicBezTo>
                    <a:pt x="2534" y="3846"/>
                    <a:pt x="4443" y="2249"/>
                    <a:pt x="6343" y="652"/>
                  </a:cubicBezTo>
                  <a:cubicBezTo>
                    <a:pt x="6495" y="527"/>
                    <a:pt x="6664" y="393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28"/>
          <p:cNvGrpSpPr/>
          <p:nvPr/>
        </p:nvGrpSpPr>
        <p:grpSpPr>
          <a:xfrm>
            <a:off x="1700934" y="4283659"/>
            <a:ext cx="603243" cy="231587"/>
            <a:chOff x="2210725" y="4040600"/>
            <a:chExt cx="842400" cy="323400"/>
          </a:xfrm>
        </p:grpSpPr>
        <p:sp>
          <p:nvSpPr>
            <p:cNvPr id="1058" name="Google Shape;1058;p28"/>
            <p:cNvSpPr/>
            <p:nvPr/>
          </p:nvSpPr>
          <p:spPr>
            <a:xfrm>
              <a:off x="2842525" y="4040600"/>
              <a:ext cx="210600" cy="3234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2631925" y="4040600"/>
              <a:ext cx="210600" cy="323400"/>
            </a:xfrm>
            <a:prstGeom prst="chevron">
              <a:avLst>
                <a:gd name="adj" fmla="val 65456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2421325" y="4040600"/>
              <a:ext cx="210600" cy="3234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2210725" y="4040600"/>
              <a:ext cx="210600" cy="3234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28"/>
          <p:cNvSpPr txBox="1">
            <a:spLocks noGrp="1"/>
          </p:cNvSpPr>
          <p:nvPr>
            <p:ph type="ctrTitle"/>
          </p:nvPr>
        </p:nvSpPr>
        <p:spPr>
          <a:xfrm>
            <a:off x="4380354" y="1094379"/>
            <a:ext cx="4179600" cy="29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400" b="1" dirty="0">
                <a:solidFill>
                  <a:schemeClr val="dk1"/>
                </a:solidFill>
                <a:latin typeface="Bahnschrift Condensed" panose="020B0502040204020203" pitchFamily="34" charset="0"/>
              </a:rPr>
              <a:t>Спасибо за внимание </a:t>
            </a:r>
            <a:endParaRPr sz="11000" b="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64" name="Google Shape;1064;p28"/>
          <p:cNvSpPr/>
          <p:nvPr/>
        </p:nvSpPr>
        <p:spPr>
          <a:xfrm>
            <a:off x="4198475" y="1464400"/>
            <a:ext cx="231600" cy="2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5" name="Google Shape;1065;p28"/>
          <p:cNvGrpSpPr/>
          <p:nvPr/>
        </p:nvGrpSpPr>
        <p:grpSpPr>
          <a:xfrm rot="3000838">
            <a:off x="7898027" y="517801"/>
            <a:ext cx="884930" cy="536356"/>
            <a:chOff x="7867315" y="323427"/>
            <a:chExt cx="884931" cy="536356"/>
          </a:xfrm>
        </p:grpSpPr>
        <p:grpSp>
          <p:nvGrpSpPr>
            <p:cNvPr id="1066" name="Google Shape;1066;p28"/>
            <p:cNvGrpSpPr/>
            <p:nvPr/>
          </p:nvGrpSpPr>
          <p:grpSpPr>
            <a:xfrm flipH="1">
              <a:off x="7867315" y="323427"/>
              <a:ext cx="536838" cy="536356"/>
              <a:chOff x="3285550" y="1349075"/>
              <a:chExt cx="496475" cy="496075"/>
            </a:xfrm>
          </p:grpSpPr>
          <p:sp>
            <p:nvSpPr>
              <p:cNvPr id="1067" name="Google Shape;1067;p28"/>
              <p:cNvSpPr/>
              <p:nvPr/>
            </p:nvSpPr>
            <p:spPr>
              <a:xfrm>
                <a:off x="3335950" y="1428050"/>
                <a:ext cx="381400" cy="321350"/>
              </a:xfrm>
              <a:custGeom>
                <a:avLst/>
                <a:gdLst/>
                <a:ahLst/>
                <a:cxnLst/>
                <a:rect l="l" t="t" r="r" b="b"/>
                <a:pathLst>
                  <a:path w="15256" h="12854" extrusionOk="0">
                    <a:moveTo>
                      <a:pt x="15057" y="0"/>
                    </a:moveTo>
                    <a:cubicBezTo>
                      <a:pt x="15025" y="0"/>
                      <a:pt x="14999" y="14"/>
                      <a:pt x="14979" y="34"/>
                    </a:cubicBezTo>
                    <a:cubicBezTo>
                      <a:pt x="10001" y="4200"/>
                      <a:pt x="5032" y="8375"/>
                      <a:pt x="72" y="12550"/>
                    </a:cubicBezTo>
                    <a:cubicBezTo>
                      <a:pt x="0" y="12613"/>
                      <a:pt x="9" y="12693"/>
                      <a:pt x="134" y="12854"/>
                    </a:cubicBezTo>
                    <a:cubicBezTo>
                      <a:pt x="5183" y="8616"/>
                      <a:pt x="10224" y="4379"/>
                      <a:pt x="15255" y="150"/>
                    </a:cubicBezTo>
                    <a:cubicBezTo>
                      <a:pt x="15177" y="39"/>
                      <a:pt x="15110" y="0"/>
                      <a:pt x="150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3354900" y="1449625"/>
                <a:ext cx="380500" cy="321400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12856" extrusionOk="0">
                    <a:moveTo>
                      <a:pt x="15220" y="1"/>
                    </a:moveTo>
                    <a:lnTo>
                      <a:pt x="15220" y="1"/>
                    </a:lnTo>
                    <a:cubicBezTo>
                      <a:pt x="14881" y="72"/>
                      <a:pt x="14747" y="251"/>
                      <a:pt x="14587" y="384"/>
                    </a:cubicBezTo>
                    <a:cubicBezTo>
                      <a:pt x="11901" y="2632"/>
                      <a:pt x="9225" y="4889"/>
                      <a:pt x="6540" y="7138"/>
                    </a:cubicBezTo>
                    <a:cubicBezTo>
                      <a:pt x="4541" y="8824"/>
                      <a:pt x="2525" y="10501"/>
                      <a:pt x="527" y="12196"/>
                    </a:cubicBezTo>
                    <a:cubicBezTo>
                      <a:pt x="331" y="12356"/>
                      <a:pt x="63" y="12481"/>
                      <a:pt x="1" y="12856"/>
                    </a:cubicBezTo>
                    <a:cubicBezTo>
                      <a:pt x="875" y="12374"/>
                      <a:pt x="14863" y="572"/>
                      <a:pt x="15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3319225" y="1407925"/>
                <a:ext cx="3762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12740" extrusionOk="0">
                    <a:moveTo>
                      <a:pt x="14916" y="0"/>
                    </a:moveTo>
                    <a:cubicBezTo>
                      <a:pt x="14622" y="36"/>
                      <a:pt x="14461" y="268"/>
                      <a:pt x="14265" y="438"/>
                    </a:cubicBezTo>
                    <a:cubicBezTo>
                      <a:pt x="12561" y="1856"/>
                      <a:pt x="10866" y="3283"/>
                      <a:pt x="9171" y="4711"/>
                    </a:cubicBezTo>
                    <a:cubicBezTo>
                      <a:pt x="6290" y="7128"/>
                      <a:pt x="3399" y="9546"/>
                      <a:pt x="527" y="11981"/>
                    </a:cubicBezTo>
                    <a:cubicBezTo>
                      <a:pt x="330" y="12142"/>
                      <a:pt x="0" y="12249"/>
                      <a:pt x="54" y="12740"/>
                    </a:cubicBezTo>
                    <a:cubicBezTo>
                      <a:pt x="5112" y="8493"/>
                      <a:pt x="10081" y="4318"/>
                      <a:pt x="15050" y="143"/>
                    </a:cubicBezTo>
                    <a:cubicBezTo>
                      <a:pt x="15005" y="99"/>
                      <a:pt x="14961" y="45"/>
                      <a:pt x="149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3305400" y="1388750"/>
                <a:ext cx="364875" cy="30825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12330" extrusionOk="0">
                    <a:moveTo>
                      <a:pt x="14595" y="0"/>
                    </a:moveTo>
                    <a:cubicBezTo>
                      <a:pt x="14265" y="54"/>
                      <a:pt x="14131" y="232"/>
                      <a:pt x="13970" y="366"/>
                    </a:cubicBezTo>
                    <a:cubicBezTo>
                      <a:pt x="11490" y="2445"/>
                      <a:pt x="9010" y="4532"/>
                      <a:pt x="6530" y="6611"/>
                    </a:cubicBezTo>
                    <a:cubicBezTo>
                      <a:pt x="4505" y="8315"/>
                      <a:pt x="2480" y="10019"/>
                      <a:pt x="455" y="11722"/>
                    </a:cubicBezTo>
                    <a:cubicBezTo>
                      <a:pt x="286" y="11865"/>
                      <a:pt x="0" y="11972"/>
                      <a:pt x="54" y="12329"/>
                    </a:cubicBezTo>
                    <a:cubicBezTo>
                      <a:pt x="1151" y="11642"/>
                      <a:pt x="14265" y="536"/>
                      <a:pt x="14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3378325" y="1476850"/>
                <a:ext cx="3724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14899" h="12528" extrusionOk="0">
                    <a:moveTo>
                      <a:pt x="14854" y="0"/>
                    </a:moveTo>
                    <a:lnTo>
                      <a:pt x="14854" y="0"/>
                    </a:lnTo>
                    <a:cubicBezTo>
                      <a:pt x="14238" y="259"/>
                      <a:pt x="339" y="11945"/>
                      <a:pt x="0" y="12481"/>
                    </a:cubicBezTo>
                    <a:cubicBezTo>
                      <a:pt x="33" y="12514"/>
                      <a:pt x="69" y="12528"/>
                      <a:pt x="103" y="12528"/>
                    </a:cubicBezTo>
                    <a:cubicBezTo>
                      <a:pt x="142" y="12528"/>
                      <a:pt x="181" y="12509"/>
                      <a:pt x="214" y="12481"/>
                    </a:cubicBezTo>
                    <a:cubicBezTo>
                      <a:pt x="5085" y="8395"/>
                      <a:pt x="9947" y="4300"/>
                      <a:pt x="14818" y="205"/>
                    </a:cubicBezTo>
                    <a:cubicBezTo>
                      <a:pt x="14881" y="161"/>
                      <a:pt x="14898" y="80"/>
                      <a:pt x="148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3401750" y="1501825"/>
                <a:ext cx="358850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231" extrusionOk="0">
                    <a:moveTo>
                      <a:pt x="14354" y="0"/>
                    </a:moveTo>
                    <a:lnTo>
                      <a:pt x="14354" y="0"/>
                    </a:lnTo>
                    <a:cubicBezTo>
                      <a:pt x="9786" y="3836"/>
                      <a:pt x="5228" y="7663"/>
                      <a:pt x="669" y="11499"/>
                    </a:cubicBezTo>
                    <a:cubicBezTo>
                      <a:pt x="446" y="11687"/>
                      <a:pt x="232" y="11892"/>
                      <a:pt x="18" y="12088"/>
                    </a:cubicBezTo>
                    <a:cubicBezTo>
                      <a:pt x="0" y="12097"/>
                      <a:pt x="9" y="12142"/>
                      <a:pt x="18" y="12168"/>
                    </a:cubicBezTo>
                    <a:cubicBezTo>
                      <a:pt x="21" y="12201"/>
                      <a:pt x="30" y="12211"/>
                      <a:pt x="41" y="12211"/>
                    </a:cubicBezTo>
                    <a:cubicBezTo>
                      <a:pt x="54" y="12211"/>
                      <a:pt x="70" y="12194"/>
                      <a:pt x="75" y="12194"/>
                    </a:cubicBezTo>
                    <a:cubicBezTo>
                      <a:pt x="78" y="12194"/>
                      <a:pt x="75" y="12203"/>
                      <a:pt x="62" y="12231"/>
                    </a:cubicBezTo>
                    <a:cubicBezTo>
                      <a:pt x="714" y="11919"/>
                      <a:pt x="14131" y="625"/>
                      <a:pt x="14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3293800" y="1370900"/>
                <a:ext cx="349725" cy="296200"/>
              </a:xfrm>
              <a:custGeom>
                <a:avLst/>
                <a:gdLst/>
                <a:ahLst/>
                <a:cxnLst/>
                <a:rect l="l" t="t" r="r" b="b"/>
                <a:pathLst>
                  <a:path w="13989" h="11848" extrusionOk="0">
                    <a:moveTo>
                      <a:pt x="13881" y="1"/>
                    </a:moveTo>
                    <a:lnTo>
                      <a:pt x="13881" y="1"/>
                    </a:lnTo>
                    <a:cubicBezTo>
                      <a:pt x="9207" y="3926"/>
                      <a:pt x="4604" y="7798"/>
                      <a:pt x="0" y="11669"/>
                    </a:cubicBezTo>
                    <a:cubicBezTo>
                      <a:pt x="45" y="11723"/>
                      <a:pt x="98" y="11785"/>
                      <a:pt x="143" y="11848"/>
                    </a:cubicBezTo>
                    <a:cubicBezTo>
                      <a:pt x="420" y="11750"/>
                      <a:pt x="607" y="11527"/>
                      <a:pt x="821" y="11348"/>
                    </a:cubicBezTo>
                    <a:cubicBezTo>
                      <a:pt x="2810" y="9680"/>
                      <a:pt x="4791" y="8021"/>
                      <a:pt x="6771" y="6352"/>
                    </a:cubicBezTo>
                    <a:cubicBezTo>
                      <a:pt x="9019" y="4461"/>
                      <a:pt x="11276" y="2579"/>
                      <a:pt x="13516" y="679"/>
                    </a:cubicBezTo>
                    <a:cubicBezTo>
                      <a:pt x="13685" y="536"/>
                      <a:pt x="13988" y="438"/>
                      <a:pt x="138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3425375" y="1531700"/>
                <a:ext cx="348400" cy="291225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11649" extrusionOk="0">
                    <a:moveTo>
                      <a:pt x="13828" y="1"/>
                    </a:moveTo>
                    <a:cubicBezTo>
                      <a:pt x="9252" y="3837"/>
                      <a:pt x="4693" y="7673"/>
                      <a:pt x="1" y="11616"/>
                    </a:cubicBezTo>
                    <a:cubicBezTo>
                      <a:pt x="206" y="11629"/>
                      <a:pt x="296" y="11648"/>
                      <a:pt x="339" y="11648"/>
                    </a:cubicBezTo>
                    <a:cubicBezTo>
                      <a:pt x="352" y="11648"/>
                      <a:pt x="360" y="11647"/>
                      <a:pt x="366" y="11643"/>
                    </a:cubicBezTo>
                    <a:cubicBezTo>
                      <a:pt x="4693" y="8021"/>
                      <a:pt x="9020" y="4408"/>
                      <a:pt x="13347" y="786"/>
                    </a:cubicBezTo>
                    <a:cubicBezTo>
                      <a:pt x="13543" y="616"/>
                      <a:pt x="13784" y="473"/>
                      <a:pt x="13917" y="233"/>
                    </a:cubicBezTo>
                    <a:cubicBezTo>
                      <a:pt x="13926" y="206"/>
                      <a:pt x="13935" y="179"/>
                      <a:pt x="13926" y="152"/>
                    </a:cubicBezTo>
                    <a:cubicBezTo>
                      <a:pt x="13926" y="134"/>
                      <a:pt x="13900" y="108"/>
                      <a:pt x="13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3286650" y="1363575"/>
                <a:ext cx="327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3080" h="10874" extrusionOk="0">
                    <a:moveTo>
                      <a:pt x="12852" y="0"/>
                    </a:moveTo>
                    <a:cubicBezTo>
                      <a:pt x="12608" y="0"/>
                      <a:pt x="12477" y="176"/>
                      <a:pt x="12330" y="303"/>
                    </a:cubicBezTo>
                    <a:cubicBezTo>
                      <a:pt x="9011" y="3086"/>
                      <a:pt x="5692" y="5869"/>
                      <a:pt x="2383" y="8653"/>
                    </a:cubicBezTo>
                    <a:cubicBezTo>
                      <a:pt x="1687" y="9232"/>
                      <a:pt x="991" y="9821"/>
                      <a:pt x="304" y="10401"/>
                    </a:cubicBezTo>
                    <a:cubicBezTo>
                      <a:pt x="170" y="10517"/>
                      <a:pt x="1" y="10615"/>
                      <a:pt x="188" y="10874"/>
                    </a:cubicBezTo>
                    <a:cubicBezTo>
                      <a:pt x="4506" y="7243"/>
                      <a:pt x="8788" y="3648"/>
                      <a:pt x="13079" y="44"/>
                    </a:cubicBezTo>
                    <a:cubicBezTo>
                      <a:pt x="12993" y="13"/>
                      <a:pt x="12918" y="0"/>
                      <a:pt x="128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3460175" y="1564050"/>
                <a:ext cx="320500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2820" h="10735" extrusionOk="0">
                    <a:moveTo>
                      <a:pt x="12731" y="0"/>
                    </a:moveTo>
                    <a:cubicBezTo>
                      <a:pt x="8440" y="3595"/>
                      <a:pt x="4220" y="7146"/>
                      <a:pt x="0" y="10688"/>
                    </a:cubicBezTo>
                    <a:cubicBezTo>
                      <a:pt x="92" y="10721"/>
                      <a:pt x="170" y="10735"/>
                      <a:pt x="240" y="10735"/>
                    </a:cubicBezTo>
                    <a:cubicBezTo>
                      <a:pt x="488" y="10735"/>
                      <a:pt x="614" y="10554"/>
                      <a:pt x="768" y="10429"/>
                    </a:cubicBezTo>
                    <a:cubicBezTo>
                      <a:pt x="2837" y="8689"/>
                      <a:pt x="4898" y="6950"/>
                      <a:pt x="6959" y="5219"/>
                    </a:cubicBezTo>
                    <a:cubicBezTo>
                      <a:pt x="8761" y="3702"/>
                      <a:pt x="10563" y="2195"/>
                      <a:pt x="12365" y="678"/>
                    </a:cubicBezTo>
                    <a:cubicBezTo>
                      <a:pt x="12534" y="535"/>
                      <a:pt x="12820" y="428"/>
                      <a:pt x="12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3285550" y="1353125"/>
                <a:ext cx="294850" cy="248400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9936" extrusionOk="0">
                    <a:moveTo>
                      <a:pt x="11559" y="1"/>
                    </a:moveTo>
                    <a:cubicBezTo>
                      <a:pt x="11350" y="1"/>
                      <a:pt x="11267" y="101"/>
                      <a:pt x="11178" y="176"/>
                    </a:cubicBezTo>
                    <a:cubicBezTo>
                      <a:pt x="10277" y="935"/>
                      <a:pt x="9376" y="1684"/>
                      <a:pt x="8475" y="2442"/>
                    </a:cubicBezTo>
                    <a:cubicBezTo>
                      <a:pt x="5799" y="4690"/>
                      <a:pt x="3123" y="6938"/>
                      <a:pt x="446" y="9187"/>
                    </a:cubicBezTo>
                    <a:cubicBezTo>
                      <a:pt x="268" y="9347"/>
                      <a:pt x="0" y="9463"/>
                      <a:pt x="0" y="9936"/>
                    </a:cubicBezTo>
                    <a:cubicBezTo>
                      <a:pt x="3979" y="6599"/>
                      <a:pt x="7851" y="3352"/>
                      <a:pt x="11794" y="34"/>
                    </a:cubicBezTo>
                    <a:cubicBezTo>
                      <a:pt x="11701" y="10"/>
                      <a:pt x="11624" y="1"/>
                      <a:pt x="11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3496300" y="1601500"/>
                <a:ext cx="28572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652" extrusionOk="0">
                    <a:moveTo>
                      <a:pt x="11348" y="1"/>
                    </a:moveTo>
                    <a:cubicBezTo>
                      <a:pt x="7539" y="3195"/>
                      <a:pt x="3765" y="6344"/>
                      <a:pt x="1" y="9529"/>
                    </a:cubicBezTo>
                    <a:cubicBezTo>
                      <a:pt x="94" y="9622"/>
                      <a:pt x="163" y="9652"/>
                      <a:pt x="215" y="9652"/>
                    </a:cubicBezTo>
                    <a:cubicBezTo>
                      <a:pt x="253" y="9652"/>
                      <a:pt x="281" y="9636"/>
                      <a:pt x="304" y="9618"/>
                    </a:cubicBezTo>
                    <a:cubicBezTo>
                      <a:pt x="3988" y="6522"/>
                      <a:pt x="7673" y="3427"/>
                      <a:pt x="11357" y="331"/>
                    </a:cubicBezTo>
                    <a:cubicBezTo>
                      <a:pt x="11428" y="277"/>
                      <a:pt x="11428" y="197"/>
                      <a:pt x="11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8"/>
              <p:cNvSpPr/>
              <p:nvPr/>
            </p:nvSpPr>
            <p:spPr>
              <a:xfrm>
                <a:off x="3289550" y="1349075"/>
                <a:ext cx="247600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8412" extrusionOk="0">
                    <a:moveTo>
                      <a:pt x="9664" y="0"/>
                    </a:moveTo>
                    <a:cubicBezTo>
                      <a:pt x="9641" y="0"/>
                      <a:pt x="9622" y="6"/>
                      <a:pt x="9609" y="17"/>
                    </a:cubicBezTo>
                    <a:cubicBezTo>
                      <a:pt x="6469" y="2631"/>
                      <a:pt x="3337" y="5254"/>
                      <a:pt x="197" y="7877"/>
                    </a:cubicBezTo>
                    <a:cubicBezTo>
                      <a:pt x="99" y="7966"/>
                      <a:pt x="1" y="8055"/>
                      <a:pt x="19" y="8412"/>
                    </a:cubicBezTo>
                    <a:cubicBezTo>
                      <a:pt x="3373" y="5593"/>
                      <a:pt x="6638" y="2845"/>
                      <a:pt x="9903" y="106"/>
                    </a:cubicBezTo>
                    <a:cubicBezTo>
                      <a:pt x="9797" y="32"/>
                      <a:pt x="9718" y="0"/>
                      <a:pt x="96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8"/>
              <p:cNvSpPr/>
              <p:nvPr/>
            </p:nvSpPr>
            <p:spPr>
              <a:xfrm>
                <a:off x="3538900" y="1645225"/>
                <a:ext cx="238000" cy="199925"/>
              </a:xfrm>
              <a:custGeom>
                <a:avLst/>
                <a:gdLst/>
                <a:ahLst/>
                <a:cxnLst/>
                <a:rect l="l" t="t" r="r" b="b"/>
                <a:pathLst>
                  <a:path w="9520" h="7997" extrusionOk="0">
                    <a:moveTo>
                      <a:pt x="9501" y="0"/>
                    </a:moveTo>
                    <a:lnTo>
                      <a:pt x="9501" y="0"/>
                    </a:lnTo>
                    <a:cubicBezTo>
                      <a:pt x="8832" y="429"/>
                      <a:pt x="473" y="7458"/>
                      <a:pt x="0" y="7985"/>
                    </a:cubicBezTo>
                    <a:cubicBezTo>
                      <a:pt x="46" y="7993"/>
                      <a:pt x="88" y="7996"/>
                      <a:pt x="127" y="7996"/>
                    </a:cubicBezTo>
                    <a:cubicBezTo>
                      <a:pt x="443" y="7996"/>
                      <a:pt x="575" y="7762"/>
                      <a:pt x="750" y="7619"/>
                    </a:cubicBezTo>
                    <a:cubicBezTo>
                      <a:pt x="2168" y="6450"/>
                      <a:pt x="3578" y="5264"/>
                      <a:pt x="4987" y="4077"/>
                    </a:cubicBezTo>
                    <a:cubicBezTo>
                      <a:pt x="6334" y="2944"/>
                      <a:pt x="7681" y="1811"/>
                      <a:pt x="9029" y="670"/>
                    </a:cubicBezTo>
                    <a:cubicBezTo>
                      <a:pt x="9225" y="509"/>
                      <a:pt x="9519" y="384"/>
                      <a:pt x="9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8"/>
              <p:cNvSpPr/>
              <p:nvPr/>
            </p:nvSpPr>
            <p:spPr>
              <a:xfrm>
                <a:off x="3302275" y="1356400"/>
                <a:ext cx="177550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7102" h="6076" extrusionOk="0">
                    <a:moveTo>
                      <a:pt x="7101" y="1"/>
                    </a:moveTo>
                    <a:cubicBezTo>
                      <a:pt x="6450" y="268"/>
                      <a:pt x="393" y="5380"/>
                      <a:pt x="0" y="6076"/>
                    </a:cubicBezTo>
                    <a:cubicBezTo>
                      <a:pt x="1776" y="4827"/>
                      <a:pt x="6825" y="491"/>
                      <a:pt x="7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8"/>
              <p:cNvSpPr/>
              <p:nvPr/>
            </p:nvSpPr>
            <p:spPr>
              <a:xfrm>
                <a:off x="3592875" y="1695625"/>
                <a:ext cx="166625" cy="1414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658" extrusionOk="0">
                    <a:moveTo>
                      <a:pt x="6664" y="1"/>
                    </a:moveTo>
                    <a:cubicBezTo>
                      <a:pt x="4390" y="1910"/>
                      <a:pt x="2213" y="3738"/>
                      <a:pt x="0" y="5603"/>
                    </a:cubicBezTo>
                    <a:cubicBezTo>
                      <a:pt x="87" y="5641"/>
                      <a:pt x="161" y="5657"/>
                      <a:pt x="226" y="5657"/>
                    </a:cubicBezTo>
                    <a:cubicBezTo>
                      <a:pt x="403" y="5657"/>
                      <a:pt x="514" y="5540"/>
                      <a:pt x="625" y="5442"/>
                    </a:cubicBezTo>
                    <a:cubicBezTo>
                      <a:pt x="2534" y="3846"/>
                      <a:pt x="4443" y="2249"/>
                      <a:pt x="6343" y="652"/>
                    </a:cubicBezTo>
                    <a:cubicBezTo>
                      <a:pt x="6495" y="527"/>
                      <a:pt x="6664" y="393"/>
                      <a:pt x="6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3" name="Google Shape;1083;p28"/>
            <p:cNvGrpSpPr/>
            <p:nvPr/>
          </p:nvGrpSpPr>
          <p:grpSpPr>
            <a:xfrm flipH="1">
              <a:off x="8215408" y="323427"/>
              <a:ext cx="536838" cy="536356"/>
              <a:chOff x="3285550" y="1349075"/>
              <a:chExt cx="496475" cy="496075"/>
            </a:xfrm>
          </p:grpSpPr>
          <p:sp>
            <p:nvSpPr>
              <p:cNvPr id="1084" name="Google Shape;1084;p28"/>
              <p:cNvSpPr/>
              <p:nvPr/>
            </p:nvSpPr>
            <p:spPr>
              <a:xfrm>
                <a:off x="3335950" y="1428050"/>
                <a:ext cx="381400" cy="321350"/>
              </a:xfrm>
              <a:custGeom>
                <a:avLst/>
                <a:gdLst/>
                <a:ahLst/>
                <a:cxnLst/>
                <a:rect l="l" t="t" r="r" b="b"/>
                <a:pathLst>
                  <a:path w="15256" h="12854" extrusionOk="0">
                    <a:moveTo>
                      <a:pt x="15057" y="0"/>
                    </a:moveTo>
                    <a:cubicBezTo>
                      <a:pt x="15025" y="0"/>
                      <a:pt x="14999" y="14"/>
                      <a:pt x="14979" y="34"/>
                    </a:cubicBezTo>
                    <a:cubicBezTo>
                      <a:pt x="10001" y="4200"/>
                      <a:pt x="5032" y="8375"/>
                      <a:pt x="72" y="12550"/>
                    </a:cubicBezTo>
                    <a:cubicBezTo>
                      <a:pt x="0" y="12613"/>
                      <a:pt x="9" y="12693"/>
                      <a:pt x="134" y="12854"/>
                    </a:cubicBezTo>
                    <a:cubicBezTo>
                      <a:pt x="5183" y="8616"/>
                      <a:pt x="10224" y="4379"/>
                      <a:pt x="15255" y="150"/>
                    </a:cubicBezTo>
                    <a:cubicBezTo>
                      <a:pt x="15177" y="39"/>
                      <a:pt x="15110" y="0"/>
                      <a:pt x="150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8"/>
              <p:cNvSpPr/>
              <p:nvPr/>
            </p:nvSpPr>
            <p:spPr>
              <a:xfrm>
                <a:off x="3354900" y="1449625"/>
                <a:ext cx="380500" cy="321400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12856" extrusionOk="0">
                    <a:moveTo>
                      <a:pt x="15220" y="1"/>
                    </a:moveTo>
                    <a:lnTo>
                      <a:pt x="15220" y="1"/>
                    </a:lnTo>
                    <a:cubicBezTo>
                      <a:pt x="14881" y="72"/>
                      <a:pt x="14747" y="251"/>
                      <a:pt x="14587" y="384"/>
                    </a:cubicBezTo>
                    <a:cubicBezTo>
                      <a:pt x="11901" y="2632"/>
                      <a:pt x="9225" y="4889"/>
                      <a:pt x="6540" y="7138"/>
                    </a:cubicBezTo>
                    <a:cubicBezTo>
                      <a:pt x="4541" y="8824"/>
                      <a:pt x="2525" y="10501"/>
                      <a:pt x="527" y="12196"/>
                    </a:cubicBezTo>
                    <a:cubicBezTo>
                      <a:pt x="331" y="12356"/>
                      <a:pt x="63" y="12481"/>
                      <a:pt x="1" y="12856"/>
                    </a:cubicBezTo>
                    <a:cubicBezTo>
                      <a:pt x="875" y="12374"/>
                      <a:pt x="14863" y="572"/>
                      <a:pt x="15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8"/>
              <p:cNvSpPr/>
              <p:nvPr/>
            </p:nvSpPr>
            <p:spPr>
              <a:xfrm>
                <a:off x="3319225" y="1407925"/>
                <a:ext cx="3762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12740" extrusionOk="0">
                    <a:moveTo>
                      <a:pt x="14916" y="0"/>
                    </a:moveTo>
                    <a:cubicBezTo>
                      <a:pt x="14622" y="36"/>
                      <a:pt x="14461" y="268"/>
                      <a:pt x="14265" y="438"/>
                    </a:cubicBezTo>
                    <a:cubicBezTo>
                      <a:pt x="12561" y="1856"/>
                      <a:pt x="10866" y="3283"/>
                      <a:pt x="9171" y="4711"/>
                    </a:cubicBezTo>
                    <a:cubicBezTo>
                      <a:pt x="6290" y="7128"/>
                      <a:pt x="3399" y="9546"/>
                      <a:pt x="527" y="11981"/>
                    </a:cubicBezTo>
                    <a:cubicBezTo>
                      <a:pt x="330" y="12142"/>
                      <a:pt x="0" y="12249"/>
                      <a:pt x="54" y="12740"/>
                    </a:cubicBezTo>
                    <a:cubicBezTo>
                      <a:pt x="5112" y="8493"/>
                      <a:pt x="10081" y="4318"/>
                      <a:pt x="15050" y="143"/>
                    </a:cubicBezTo>
                    <a:cubicBezTo>
                      <a:pt x="15005" y="99"/>
                      <a:pt x="14961" y="45"/>
                      <a:pt x="149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8"/>
              <p:cNvSpPr/>
              <p:nvPr/>
            </p:nvSpPr>
            <p:spPr>
              <a:xfrm>
                <a:off x="3305400" y="1388750"/>
                <a:ext cx="364875" cy="30825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12330" extrusionOk="0">
                    <a:moveTo>
                      <a:pt x="14595" y="0"/>
                    </a:moveTo>
                    <a:cubicBezTo>
                      <a:pt x="14265" y="54"/>
                      <a:pt x="14131" y="232"/>
                      <a:pt x="13970" y="366"/>
                    </a:cubicBezTo>
                    <a:cubicBezTo>
                      <a:pt x="11490" y="2445"/>
                      <a:pt x="9010" y="4532"/>
                      <a:pt x="6530" y="6611"/>
                    </a:cubicBezTo>
                    <a:cubicBezTo>
                      <a:pt x="4505" y="8315"/>
                      <a:pt x="2480" y="10019"/>
                      <a:pt x="455" y="11722"/>
                    </a:cubicBezTo>
                    <a:cubicBezTo>
                      <a:pt x="286" y="11865"/>
                      <a:pt x="0" y="11972"/>
                      <a:pt x="54" y="12329"/>
                    </a:cubicBezTo>
                    <a:cubicBezTo>
                      <a:pt x="1151" y="11642"/>
                      <a:pt x="14265" y="536"/>
                      <a:pt x="145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8"/>
              <p:cNvSpPr/>
              <p:nvPr/>
            </p:nvSpPr>
            <p:spPr>
              <a:xfrm>
                <a:off x="3378325" y="1476850"/>
                <a:ext cx="3724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14899" h="12528" extrusionOk="0">
                    <a:moveTo>
                      <a:pt x="14854" y="0"/>
                    </a:moveTo>
                    <a:lnTo>
                      <a:pt x="14854" y="0"/>
                    </a:lnTo>
                    <a:cubicBezTo>
                      <a:pt x="14238" y="259"/>
                      <a:pt x="339" y="11945"/>
                      <a:pt x="0" y="12481"/>
                    </a:cubicBezTo>
                    <a:cubicBezTo>
                      <a:pt x="33" y="12514"/>
                      <a:pt x="69" y="12528"/>
                      <a:pt x="103" y="12528"/>
                    </a:cubicBezTo>
                    <a:cubicBezTo>
                      <a:pt x="142" y="12528"/>
                      <a:pt x="181" y="12509"/>
                      <a:pt x="214" y="12481"/>
                    </a:cubicBezTo>
                    <a:cubicBezTo>
                      <a:pt x="5085" y="8395"/>
                      <a:pt x="9947" y="4300"/>
                      <a:pt x="14818" y="205"/>
                    </a:cubicBezTo>
                    <a:cubicBezTo>
                      <a:pt x="14881" y="161"/>
                      <a:pt x="14898" y="80"/>
                      <a:pt x="14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8"/>
              <p:cNvSpPr/>
              <p:nvPr/>
            </p:nvSpPr>
            <p:spPr>
              <a:xfrm>
                <a:off x="3401750" y="1501825"/>
                <a:ext cx="358850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231" extrusionOk="0">
                    <a:moveTo>
                      <a:pt x="14354" y="0"/>
                    </a:moveTo>
                    <a:lnTo>
                      <a:pt x="14354" y="0"/>
                    </a:lnTo>
                    <a:cubicBezTo>
                      <a:pt x="9786" y="3836"/>
                      <a:pt x="5228" y="7663"/>
                      <a:pt x="669" y="11499"/>
                    </a:cubicBezTo>
                    <a:cubicBezTo>
                      <a:pt x="446" y="11687"/>
                      <a:pt x="232" y="11892"/>
                      <a:pt x="18" y="12088"/>
                    </a:cubicBezTo>
                    <a:cubicBezTo>
                      <a:pt x="0" y="12097"/>
                      <a:pt x="9" y="12142"/>
                      <a:pt x="18" y="12168"/>
                    </a:cubicBezTo>
                    <a:cubicBezTo>
                      <a:pt x="21" y="12201"/>
                      <a:pt x="30" y="12211"/>
                      <a:pt x="41" y="12211"/>
                    </a:cubicBezTo>
                    <a:cubicBezTo>
                      <a:pt x="54" y="12211"/>
                      <a:pt x="70" y="12194"/>
                      <a:pt x="75" y="12194"/>
                    </a:cubicBezTo>
                    <a:cubicBezTo>
                      <a:pt x="78" y="12194"/>
                      <a:pt x="75" y="12203"/>
                      <a:pt x="62" y="12231"/>
                    </a:cubicBezTo>
                    <a:cubicBezTo>
                      <a:pt x="714" y="11919"/>
                      <a:pt x="14131" y="625"/>
                      <a:pt x="14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3293800" y="1370900"/>
                <a:ext cx="349725" cy="296200"/>
              </a:xfrm>
              <a:custGeom>
                <a:avLst/>
                <a:gdLst/>
                <a:ahLst/>
                <a:cxnLst/>
                <a:rect l="l" t="t" r="r" b="b"/>
                <a:pathLst>
                  <a:path w="13989" h="11848" extrusionOk="0">
                    <a:moveTo>
                      <a:pt x="13881" y="1"/>
                    </a:moveTo>
                    <a:lnTo>
                      <a:pt x="13881" y="1"/>
                    </a:lnTo>
                    <a:cubicBezTo>
                      <a:pt x="9207" y="3926"/>
                      <a:pt x="4604" y="7798"/>
                      <a:pt x="0" y="11669"/>
                    </a:cubicBezTo>
                    <a:cubicBezTo>
                      <a:pt x="45" y="11723"/>
                      <a:pt x="98" y="11785"/>
                      <a:pt x="143" y="11848"/>
                    </a:cubicBezTo>
                    <a:cubicBezTo>
                      <a:pt x="420" y="11750"/>
                      <a:pt x="607" y="11527"/>
                      <a:pt x="821" y="11348"/>
                    </a:cubicBezTo>
                    <a:cubicBezTo>
                      <a:pt x="2810" y="9680"/>
                      <a:pt x="4791" y="8021"/>
                      <a:pt x="6771" y="6352"/>
                    </a:cubicBezTo>
                    <a:cubicBezTo>
                      <a:pt x="9019" y="4461"/>
                      <a:pt x="11276" y="2579"/>
                      <a:pt x="13516" y="679"/>
                    </a:cubicBezTo>
                    <a:cubicBezTo>
                      <a:pt x="13685" y="536"/>
                      <a:pt x="13988" y="438"/>
                      <a:pt x="13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3425375" y="1531700"/>
                <a:ext cx="348400" cy="291225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11649" extrusionOk="0">
                    <a:moveTo>
                      <a:pt x="13828" y="1"/>
                    </a:moveTo>
                    <a:cubicBezTo>
                      <a:pt x="9252" y="3837"/>
                      <a:pt x="4693" y="7673"/>
                      <a:pt x="1" y="11616"/>
                    </a:cubicBezTo>
                    <a:cubicBezTo>
                      <a:pt x="206" y="11629"/>
                      <a:pt x="296" y="11648"/>
                      <a:pt x="339" y="11648"/>
                    </a:cubicBezTo>
                    <a:cubicBezTo>
                      <a:pt x="352" y="11648"/>
                      <a:pt x="360" y="11647"/>
                      <a:pt x="366" y="11643"/>
                    </a:cubicBezTo>
                    <a:cubicBezTo>
                      <a:pt x="4693" y="8021"/>
                      <a:pt x="9020" y="4408"/>
                      <a:pt x="13347" y="786"/>
                    </a:cubicBezTo>
                    <a:cubicBezTo>
                      <a:pt x="13543" y="616"/>
                      <a:pt x="13784" y="473"/>
                      <a:pt x="13917" y="233"/>
                    </a:cubicBezTo>
                    <a:cubicBezTo>
                      <a:pt x="13926" y="206"/>
                      <a:pt x="13935" y="179"/>
                      <a:pt x="13926" y="152"/>
                    </a:cubicBezTo>
                    <a:cubicBezTo>
                      <a:pt x="13926" y="134"/>
                      <a:pt x="13900" y="108"/>
                      <a:pt x="138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3286650" y="1363575"/>
                <a:ext cx="327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3080" h="10874" extrusionOk="0">
                    <a:moveTo>
                      <a:pt x="12852" y="0"/>
                    </a:moveTo>
                    <a:cubicBezTo>
                      <a:pt x="12608" y="0"/>
                      <a:pt x="12477" y="176"/>
                      <a:pt x="12330" y="303"/>
                    </a:cubicBezTo>
                    <a:cubicBezTo>
                      <a:pt x="9011" y="3086"/>
                      <a:pt x="5692" y="5869"/>
                      <a:pt x="2383" y="8653"/>
                    </a:cubicBezTo>
                    <a:cubicBezTo>
                      <a:pt x="1687" y="9232"/>
                      <a:pt x="991" y="9821"/>
                      <a:pt x="304" y="10401"/>
                    </a:cubicBezTo>
                    <a:cubicBezTo>
                      <a:pt x="170" y="10517"/>
                      <a:pt x="1" y="10615"/>
                      <a:pt x="188" y="10874"/>
                    </a:cubicBezTo>
                    <a:cubicBezTo>
                      <a:pt x="4506" y="7243"/>
                      <a:pt x="8788" y="3648"/>
                      <a:pt x="13079" y="44"/>
                    </a:cubicBezTo>
                    <a:cubicBezTo>
                      <a:pt x="12993" y="13"/>
                      <a:pt x="12918" y="0"/>
                      <a:pt x="128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3460175" y="1564050"/>
                <a:ext cx="320500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2820" h="10735" extrusionOk="0">
                    <a:moveTo>
                      <a:pt x="12731" y="0"/>
                    </a:moveTo>
                    <a:cubicBezTo>
                      <a:pt x="8440" y="3595"/>
                      <a:pt x="4220" y="7146"/>
                      <a:pt x="0" y="10688"/>
                    </a:cubicBezTo>
                    <a:cubicBezTo>
                      <a:pt x="92" y="10721"/>
                      <a:pt x="170" y="10735"/>
                      <a:pt x="240" y="10735"/>
                    </a:cubicBezTo>
                    <a:cubicBezTo>
                      <a:pt x="488" y="10735"/>
                      <a:pt x="614" y="10554"/>
                      <a:pt x="768" y="10429"/>
                    </a:cubicBezTo>
                    <a:cubicBezTo>
                      <a:pt x="2837" y="8689"/>
                      <a:pt x="4898" y="6950"/>
                      <a:pt x="6959" y="5219"/>
                    </a:cubicBezTo>
                    <a:cubicBezTo>
                      <a:pt x="8761" y="3702"/>
                      <a:pt x="10563" y="2195"/>
                      <a:pt x="12365" y="678"/>
                    </a:cubicBezTo>
                    <a:cubicBezTo>
                      <a:pt x="12534" y="535"/>
                      <a:pt x="12820" y="428"/>
                      <a:pt x="127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3285550" y="1353125"/>
                <a:ext cx="294850" cy="248400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9936" extrusionOk="0">
                    <a:moveTo>
                      <a:pt x="11559" y="1"/>
                    </a:moveTo>
                    <a:cubicBezTo>
                      <a:pt x="11350" y="1"/>
                      <a:pt x="11267" y="101"/>
                      <a:pt x="11178" y="176"/>
                    </a:cubicBezTo>
                    <a:cubicBezTo>
                      <a:pt x="10277" y="935"/>
                      <a:pt x="9376" y="1684"/>
                      <a:pt x="8475" y="2442"/>
                    </a:cubicBezTo>
                    <a:cubicBezTo>
                      <a:pt x="5799" y="4690"/>
                      <a:pt x="3123" y="6938"/>
                      <a:pt x="446" y="9187"/>
                    </a:cubicBezTo>
                    <a:cubicBezTo>
                      <a:pt x="268" y="9347"/>
                      <a:pt x="0" y="9463"/>
                      <a:pt x="0" y="9936"/>
                    </a:cubicBezTo>
                    <a:cubicBezTo>
                      <a:pt x="3979" y="6599"/>
                      <a:pt x="7851" y="3352"/>
                      <a:pt x="11794" y="34"/>
                    </a:cubicBezTo>
                    <a:cubicBezTo>
                      <a:pt x="11701" y="10"/>
                      <a:pt x="11624" y="1"/>
                      <a:pt x="11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3496300" y="1601500"/>
                <a:ext cx="28572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652" extrusionOk="0">
                    <a:moveTo>
                      <a:pt x="11348" y="1"/>
                    </a:moveTo>
                    <a:cubicBezTo>
                      <a:pt x="7539" y="3195"/>
                      <a:pt x="3765" y="6344"/>
                      <a:pt x="1" y="9529"/>
                    </a:cubicBezTo>
                    <a:cubicBezTo>
                      <a:pt x="94" y="9622"/>
                      <a:pt x="163" y="9652"/>
                      <a:pt x="215" y="9652"/>
                    </a:cubicBezTo>
                    <a:cubicBezTo>
                      <a:pt x="253" y="9652"/>
                      <a:pt x="281" y="9636"/>
                      <a:pt x="304" y="9618"/>
                    </a:cubicBezTo>
                    <a:cubicBezTo>
                      <a:pt x="3988" y="6522"/>
                      <a:pt x="7673" y="3427"/>
                      <a:pt x="11357" y="331"/>
                    </a:cubicBezTo>
                    <a:cubicBezTo>
                      <a:pt x="11428" y="277"/>
                      <a:pt x="11428" y="197"/>
                      <a:pt x="11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3289550" y="1349075"/>
                <a:ext cx="247600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8412" extrusionOk="0">
                    <a:moveTo>
                      <a:pt x="9664" y="0"/>
                    </a:moveTo>
                    <a:cubicBezTo>
                      <a:pt x="9641" y="0"/>
                      <a:pt x="9622" y="6"/>
                      <a:pt x="9609" y="17"/>
                    </a:cubicBezTo>
                    <a:cubicBezTo>
                      <a:pt x="6469" y="2631"/>
                      <a:pt x="3337" y="5254"/>
                      <a:pt x="197" y="7877"/>
                    </a:cubicBezTo>
                    <a:cubicBezTo>
                      <a:pt x="99" y="7966"/>
                      <a:pt x="1" y="8055"/>
                      <a:pt x="19" y="8412"/>
                    </a:cubicBezTo>
                    <a:cubicBezTo>
                      <a:pt x="3373" y="5593"/>
                      <a:pt x="6638" y="2845"/>
                      <a:pt x="9903" y="106"/>
                    </a:cubicBezTo>
                    <a:cubicBezTo>
                      <a:pt x="9797" y="32"/>
                      <a:pt x="9718" y="0"/>
                      <a:pt x="96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3538900" y="1645225"/>
                <a:ext cx="238000" cy="199925"/>
              </a:xfrm>
              <a:custGeom>
                <a:avLst/>
                <a:gdLst/>
                <a:ahLst/>
                <a:cxnLst/>
                <a:rect l="l" t="t" r="r" b="b"/>
                <a:pathLst>
                  <a:path w="9520" h="7997" extrusionOk="0">
                    <a:moveTo>
                      <a:pt x="9501" y="0"/>
                    </a:moveTo>
                    <a:lnTo>
                      <a:pt x="9501" y="0"/>
                    </a:lnTo>
                    <a:cubicBezTo>
                      <a:pt x="8832" y="429"/>
                      <a:pt x="473" y="7458"/>
                      <a:pt x="0" y="7985"/>
                    </a:cubicBezTo>
                    <a:cubicBezTo>
                      <a:pt x="46" y="7993"/>
                      <a:pt x="88" y="7996"/>
                      <a:pt x="127" y="7996"/>
                    </a:cubicBezTo>
                    <a:cubicBezTo>
                      <a:pt x="443" y="7996"/>
                      <a:pt x="575" y="7762"/>
                      <a:pt x="750" y="7619"/>
                    </a:cubicBezTo>
                    <a:cubicBezTo>
                      <a:pt x="2168" y="6450"/>
                      <a:pt x="3578" y="5264"/>
                      <a:pt x="4987" y="4077"/>
                    </a:cubicBezTo>
                    <a:cubicBezTo>
                      <a:pt x="6334" y="2944"/>
                      <a:pt x="7681" y="1811"/>
                      <a:pt x="9029" y="670"/>
                    </a:cubicBezTo>
                    <a:cubicBezTo>
                      <a:pt x="9225" y="509"/>
                      <a:pt x="9519" y="384"/>
                      <a:pt x="9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3302275" y="1356400"/>
                <a:ext cx="177550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7102" h="6076" extrusionOk="0">
                    <a:moveTo>
                      <a:pt x="7101" y="1"/>
                    </a:moveTo>
                    <a:cubicBezTo>
                      <a:pt x="6450" y="268"/>
                      <a:pt x="393" y="5380"/>
                      <a:pt x="0" y="6076"/>
                    </a:cubicBezTo>
                    <a:cubicBezTo>
                      <a:pt x="1776" y="4827"/>
                      <a:pt x="6825" y="491"/>
                      <a:pt x="7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3592875" y="1695625"/>
                <a:ext cx="166625" cy="1414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658" extrusionOk="0">
                    <a:moveTo>
                      <a:pt x="6664" y="1"/>
                    </a:moveTo>
                    <a:cubicBezTo>
                      <a:pt x="4390" y="1910"/>
                      <a:pt x="2213" y="3738"/>
                      <a:pt x="0" y="5603"/>
                    </a:cubicBezTo>
                    <a:cubicBezTo>
                      <a:pt x="87" y="5641"/>
                      <a:pt x="161" y="5657"/>
                      <a:pt x="226" y="5657"/>
                    </a:cubicBezTo>
                    <a:cubicBezTo>
                      <a:pt x="403" y="5657"/>
                      <a:pt x="514" y="5540"/>
                      <a:pt x="625" y="5442"/>
                    </a:cubicBezTo>
                    <a:cubicBezTo>
                      <a:pt x="2534" y="3846"/>
                      <a:pt x="4443" y="2249"/>
                      <a:pt x="6343" y="652"/>
                    </a:cubicBezTo>
                    <a:cubicBezTo>
                      <a:pt x="6495" y="527"/>
                      <a:pt x="6664" y="393"/>
                      <a:pt x="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198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29"/>
          <p:cNvSpPr txBox="1">
            <a:spLocks noGrp="1"/>
          </p:cNvSpPr>
          <p:nvPr>
            <p:ph type="title"/>
          </p:nvPr>
        </p:nvSpPr>
        <p:spPr>
          <a:xfrm>
            <a:off x="683568" y="411510"/>
            <a:ext cx="77040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Bahnschrift Condensed" panose="020B0502040204020203" pitchFamily="34" charset="0"/>
              </a:rPr>
              <a:t>Дорогой читатель</a:t>
            </a:r>
            <a:endParaRPr b="1" dirty="0">
              <a:latin typeface="Bahnschrift Condensed" panose="020B0502040204020203" pitchFamily="34" charset="0"/>
            </a:endParaRPr>
          </a:p>
        </p:txBody>
      </p:sp>
      <p:sp>
        <p:nvSpPr>
          <p:cNvPr id="1105" name="Google Shape;1105;p29"/>
          <p:cNvSpPr txBox="1">
            <a:spLocks noGrp="1"/>
          </p:cNvSpPr>
          <p:nvPr>
            <p:ph type="body" idx="1"/>
          </p:nvPr>
        </p:nvSpPr>
        <p:spPr>
          <a:xfrm>
            <a:off x="755576" y="987574"/>
            <a:ext cx="7704000" cy="34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457200" algn="just">
              <a:lnSpc>
                <a:spcPct val="150000"/>
              </a:lnSpc>
              <a:buNone/>
            </a:pPr>
            <a:endParaRPr lang="ru-RU" sz="16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  <a:p>
            <a:pPr marL="0" lvl="0" indent="45720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Электронная библиографическая выставка «Читать, владеть, творить</a:t>
            </a:r>
            <a:r>
              <a:rPr lang="ru-RU" sz="16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!» </a:t>
            </a:r>
            <a:r>
              <a:rPr lang="ru-RU" sz="16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посвящена Всемирному дню книги и авторскому </a:t>
            </a:r>
            <a:r>
              <a:rPr lang="ru-RU" sz="16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праву.</a:t>
            </a:r>
            <a:endParaRPr lang="ru-RU" sz="16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  <a:p>
            <a:pPr marL="0" lvl="0" indent="45720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Выставка включает два тематических раздела.</a:t>
            </a:r>
          </a:p>
          <a:p>
            <a:pPr marL="0" lvl="0" indent="45720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Первый раздел «Книга и закон» посвящён истории книги — от древних форм письменности до современного книгоиздания, его традиций и технологических достижений.</a:t>
            </a:r>
          </a:p>
          <a:p>
            <a:pPr marL="0" lvl="0" indent="45720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Второй раздел «От пергамента к пикселям» раскрывает вопросы авторского права, знакомя с принципами защиты интеллектуальной собственности, нормами цитирования и проблемой плагиата, особенно актуальной в цифровую эпоху.</a:t>
            </a:r>
          </a:p>
          <a:p>
            <a:pPr marL="0" lvl="0" indent="45720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Выставка адресована пользователям старше 12 лет и будет полезна всем, кто стремится к осознанному и ответственному отношению к книге и результатам интеллектуального труда.</a:t>
            </a:r>
            <a:endParaRPr sz="16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0;p43"/>
          <p:cNvSpPr txBox="1">
            <a:spLocks noGrp="1"/>
          </p:cNvSpPr>
          <p:nvPr>
            <p:ph type="title"/>
          </p:nvPr>
        </p:nvSpPr>
        <p:spPr>
          <a:xfrm>
            <a:off x="1187624" y="1203598"/>
            <a:ext cx="6840760" cy="2871900"/>
          </a:xfrm>
          <a:prstGeom prst="rect">
            <a:avLst/>
          </a:prstGeom>
        </p:spPr>
        <p:txBody>
          <a:bodyPr spcFirstLastPara="1" wrap="square" lIns="0" tIns="137150" rIns="0" bIns="0" anchor="ctr" anchorCtr="0">
            <a:noAutofit/>
          </a:bodyPr>
          <a:lstStyle/>
          <a:p>
            <a:pPr lvl="0"/>
            <a:r>
              <a:rPr lang="ru-RU" sz="5400" b="1" dirty="0">
                <a:solidFill>
                  <a:schemeClr val="tx1"/>
                </a:solidFill>
                <a:latin typeface="Bahnschrift Condensed" panose="020B0502040204020203" pitchFamily="34" charset="0"/>
                <a:hlinkClick r:id="rId3" action="ppaction://hlinksldjump"/>
              </a:rPr>
              <a:t>Книга и закон</a:t>
            </a:r>
            <a:r>
              <a:rPr lang="ru-RU" sz="54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/>
            </a:r>
            <a:br>
              <a:rPr lang="ru-RU" sz="5400" b="1" dirty="0">
                <a:solidFill>
                  <a:schemeClr val="tx1"/>
                </a:solidFill>
                <a:latin typeface="Bahnschrift Condensed" panose="020B0502040204020203" pitchFamily="34" charset="0"/>
              </a:rPr>
            </a:br>
            <a:r>
              <a:rPr lang="ru-RU" sz="54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и </a:t>
            </a:r>
            <a:br>
              <a:rPr lang="ru-RU" sz="5400" b="1" dirty="0">
                <a:solidFill>
                  <a:schemeClr val="tx1"/>
                </a:solidFill>
                <a:latin typeface="Bahnschrift Condensed" panose="020B0502040204020203" pitchFamily="34" charset="0"/>
              </a:rPr>
            </a:br>
            <a:r>
              <a:rPr lang="ru-RU" sz="5400" b="1" dirty="0">
                <a:solidFill>
                  <a:schemeClr val="tx1"/>
                </a:solidFill>
                <a:latin typeface="Bahnschrift Condensed" panose="020B0502040204020203" pitchFamily="34" charset="0"/>
                <a:hlinkClick r:id="rId4" action="ppaction://hlinksldjump"/>
              </a:rPr>
              <a:t>От пергамента к пикселям </a:t>
            </a:r>
            <a:endParaRPr sz="48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43"/>
          <p:cNvSpPr txBox="1">
            <a:spLocks noGrp="1"/>
          </p:cNvSpPr>
          <p:nvPr>
            <p:ph type="title"/>
          </p:nvPr>
        </p:nvSpPr>
        <p:spPr>
          <a:xfrm>
            <a:off x="1337229" y="948497"/>
            <a:ext cx="6768752" cy="2871900"/>
          </a:xfrm>
          <a:prstGeom prst="rect">
            <a:avLst/>
          </a:prstGeom>
        </p:spPr>
        <p:txBody>
          <a:bodyPr spcFirstLastPara="1" wrap="square" lIns="0" tIns="137150" rIns="0" bIns="0" anchor="ctr" anchorCtr="0">
            <a:noAutofit/>
          </a:bodyPr>
          <a:lstStyle/>
          <a:p>
            <a:pPr lvl="0"/>
            <a:r>
              <a:rPr lang="ru-RU" sz="7200" b="1" dirty="0">
                <a:latin typeface="Bahnschrift Condensed" panose="020B0502040204020203" pitchFamily="34" charset="0"/>
              </a:rPr>
              <a:t>Книга и закон</a:t>
            </a:r>
            <a:endParaRPr sz="7200" b="1" dirty="0">
              <a:latin typeface="Bahnschrift Condensed" panose="020B0502040204020203" pitchFamily="34" charset="0"/>
            </a:endParaRPr>
          </a:p>
        </p:txBody>
      </p:sp>
      <p:grpSp>
        <p:nvGrpSpPr>
          <p:cNvPr id="1721" name="Google Shape;1721;p43"/>
          <p:cNvGrpSpPr/>
          <p:nvPr/>
        </p:nvGrpSpPr>
        <p:grpSpPr>
          <a:xfrm flipH="1">
            <a:off x="7872700" y="3798256"/>
            <a:ext cx="1116375" cy="805844"/>
            <a:chOff x="1190300" y="3984881"/>
            <a:chExt cx="1116375" cy="805844"/>
          </a:xfrm>
        </p:grpSpPr>
        <p:sp>
          <p:nvSpPr>
            <p:cNvPr id="1722" name="Google Shape;1722;p43"/>
            <p:cNvSpPr/>
            <p:nvPr/>
          </p:nvSpPr>
          <p:spPr>
            <a:xfrm rot="5400000">
              <a:off x="1927099" y="4414228"/>
              <a:ext cx="150900" cy="2316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3"/>
            <p:cNvSpPr/>
            <p:nvPr/>
          </p:nvSpPr>
          <p:spPr>
            <a:xfrm rot="5400000">
              <a:off x="1927099" y="4208292"/>
              <a:ext cx="150900" cy="231600"/>
            </a:xfrm>
            <a:prstGeom prst="chevron">
              <a:avLst>
                <a:gd name="adj" fmla="val 65456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3"/>
            <p:cNvSpPr/>
            <p:nvPr/>
          </p:nvSpPr>
          <p:spPr>
            <a:xfrm rot="5400000">
              <a:off x="1544799" y="3944531"/>
              <a:ext cx="150900" cy="231600"/>
            </a:xfrm>
            <a:prstGeom prst="chevron">
              <a:avLst>
                <a:gd name="adj" fmla="val 6545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3"/>
            <p:cNvSpPr/>
            <p:nvPr/>
          </p:nvSpPr>
          <p:spPr>
            <a:xfrm>
              <a:off x="1190300" y="4057450"/>
              <a:ext cx="69600" cy="69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1585450" y="4721125"/>
              <a:ext cx="69600" cy="69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3"/>
            <p:cNvSpPr/>
            <p:nvPr/>
          </p:nvSpPr>
          <p:spPr>
            <a:xfrm>
              <a:off x="2237075" y="4248650"/>
              <a:ext cx="69600" cy="696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3"/>
            <p:cNvSpPr/>
            <p:nvPr/>
          </p:nvSpPr>
          <p:spPr>
            <a:xfrm>
              <a:off x="2237075" y="4495225"/>
              <a:ext cx="69600" cy="69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9" name="Google Shape;1729;p43"/>
          <p:cNvSpPr/>
          <p:nvPr/>
        </p:nvSpPr>
        <p:spPr>
          <a:xfrm>
            <a:off x="7910851" y="2132165"/>
            <a:ext cx="364200" cy="36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0" name="Google Shape;1730;p43"/>
          <p:cNvGrpSpPr/>
          <p:nvPr/>
        </p:nvGrpSpPr>
        <p:grpSpPr>
          <a:xfrm rot="3599599">
            <a:off x="1672618" y="3610829"/>
            <a:ext cx="439658" cy="876662"/>
            <a:chOff x="6299050" y="981775"/>
            <a:chExt cx="582600" cy="1161550"/>
          </a:xfrm>
        </p:grpSpPr>
        <p:sp>
          <p:nvSpPr>
            <p:cNvPr id="1731" name="Google Shape;1731;p43"/>
            <p:cNvSpPr/>
            <p:nvPr/>
          </p:nvSpPr>
          <p:spPr>
            <a:xfrm>
              <a:off x="6299050" y="1639325"/>
              <a:ext cx="582600" cy="504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3"/>
            <p:cNvSpPr/>
            <p:nvPr/>
          </p:nvSpPr>
          <p:spPr>
            <a:xfrm>
              <a:off x="6299050" y="981775"/>
              <a:ext cx="582600" cy="504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3"/>
            <p:cNvSpPr/>
            <p:nvPr/>
          </p:nvSpPr>
          <p:spPr>
            <a:xfrm>
              <a:off x="6299050" y="1311425"/>
              <a:ext cx="582600" cy="504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229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9351"/>
            <a:ext cx="235610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22384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Бойкова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О. Ф.</a:t>
            </a:r>
          </a:p>
          <a:p>
            <a:pPr lvl="0" indent="457200"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Библиотечная практика и авторское право: Научно-практическое пособие. – Москва :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Либерея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2004. - 120 с. - ISBN 5-85129-175-3. – Текст : непосредственный. </a:t>
            </a:r>
          </a:p>
          <a:p>
            <a:pPr lvl="0" indent="457200" algn="just"/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lvl="0" indent="457200" algn="just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Бойкова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Ольга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Феоктистовна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кандидат педагогических наук, ведущий научный сотрудник НИО библиотековедения РГБ, специалист в области правового регулирования деятельности библиотек. Автор 150 научных публикаций.</a:t>
            </a:r>
          </a:p>
          <a:p>
            <a:pPr lvl="0"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 книге «Библиотечная практика и авторское право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»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рассматриваются актуальные вопросы использования Закона РФ "Об авторском праве и смежных правах" в практической работе библиотек. Выделяются следующие аспекты: отнесение к объектам авторского права библиотечно-информационных документов; признание авторами сотрудников библиотек, составляющих эти документы; предоставление библиотекам преимуществ в свободном использовании документов; проблемы авторского права, возникающие при создании и функционировании документных фондов, в том числе аудиовизуальных материалов, диссертаций и авторефератов диссертаций. Особое внимание уделяется формированию электронных библиотек, баз данных и электронных каталогов. В качестве справочного материала приводятся тексты законодательных актов по авторскому праву.</a:t>
            </a:r>
          </a:p>
        </p:txBody>
      </p:sp>
    </p:spTree>
    <p:extLst>
      <p:ext uri="{BB962C8B-B14F-4D97-AF65-F5344CB8AC3E}">
        <p14:creationId xmlns:p14="http://schemas.microsoft.com/office/powerpoint/2010/main" val="40039269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3"/>
          <p:cNvSpPr/>
          <p:nvPr/>
        </p:nvSpPr>
        <p:spPr>
          <a:xfrm>
            <a:off x="4747218" y="21"/>
            <a:ext cx="4396959" cy="5138076"/>
          </a:xfrm>
          <a:custGeom>
            <a:avLst/>
            <a:gdLst/>
            <a:ahLst/>
            <a:cxnLst/>
            <a:rect l="l" t="t" r="r" b="b"/>
            <a:pathLst>
              <a:path w="137287" h="160427" extrusionOk="0">
                <a:moveTo>
                  <a:pt x="94439" y="31272"/>
                </a:moveTo>
                <a:cubicBezTo>
                  <a:pt x="98069" y="31272"/>
                  <a:pt x="101636" y="31733"/>
                  <a:pt x="105028" y="33321"/>
                </a:cubicBezTo>
                <a:cubicBezTo>
                  <a:pt x="105688" y="33624"/>
                  <a:pt x="106331" y="33963"/>
                  <a:pt x="106759" y="34578"/>
                </a:cubicBezTo>
                <a:cubicBezTo>
                  <a:pt x="107223" y="35033"/>
                  <a:pt x="107856" y="35221"/>
                  <a:pt x="108383" y="35587"/>
                </a:cubicBezTo>
                <a:cubicBezTo>
                  <a:pt x="110925" y="37317"/>
                  <a:pt x="113075" y="39467"/>
                  <a:pt x="114948" y="41894"/>
                </a:cubicBezTo>
                <a:cubicBezTo>
                  <a:pt x="117723" y="45507"/>
                  <a:pt x="119757" y="49530"/>
                  <a:pt x="121434" y="53741"/>
                </a:cubicBezTo>
                <a:cubicBezTo>
                  <a:pt x="122933" y="57496"/>
                  <a:pt x="124066" y="61359"/>
                  <a:pt x="125020" y="65276"/>
                </a:cubicBezTo>
                <a:cubicBezTo>
                  <a:pt x="125145" y="65793"/>
                  <a:pt x="125101" y="66346"/>
                  <a:pt x="125404" y="66810"/>
                </a:cubicBezTo>
                <a:cubicBezTo>
                  <a:pt x="125493" y="66899"/>
                  <a:pt x="125493" y="67006"/>
                  <a:pt x="125431" y="67113"/>
                </a:cubicBezTo>
                <a:cubicBezTo>
                  <a:pt x="125359" y="67310"/>
                  <a:pt x="125431" y="67461"/>
                  <a:pt x="125556" y="67613"/>
                </a:cubicBezTo>
                <a:cubicBezTo>
                  <a:pt x="126180" y="69201"/>
                  <a:pt x="126555" y="70860"/>
                  <a:pt x="126858" y="72528"/>
                </a:cubicBezTo>
                <a:cubicBezTo>
                  <a:pt x="127491" y="75945"/>
                  <a:pt x="127946" y="79380"/>
                  <a:pt x="128276" y="82832"/>
                </a:cubicBezTo>
                <a:cubicBezTo>
                  <a:pt x="128517" y="85268"/>
                  <a:pt x="128705" y="87712"/>
                  <a:pt x="128838" y="90165"/>
                </a:cubicBezTo>
                <a:cubicBezTo>
                  <a:pt x="128954" y="92431"/>
                  <a:pt x="129008" y="94697"/>
                  <a:pt x="129124" y="96963"/>
                </a:cubicBezTo>
                <a:cubicBezTo>
                  <a:pt x="129160" y="97525"/>
                  <a:pt x="129079" y="98078"/>
                  <a:pt x="128794" y="98587"/>
                </a:cubicBezTo>
                <a:cubicBezTo>
                  <a:pt x="128714" y="99836"/>
                  <a:pt x="128812" y="101093"/>
                  <a:pt x="128642" y="102351"/>
                </a:cubicBezTo>
                <a:cubicBezTo>
                  <a:pt x="128205" y="105652"/>
                  <a:pt x="126662" y="108293"/>
                  <a:pt x="124075" y="110344"/>
                </a:cubicBezTo>
                <a:cubicBezTo>
                  <a:pt x="121943" y="112031"/>
                  <a:pt x="119489" y="113074"/>
                  <a:pt x="116920" y="113850"/>
                </a:cubicBezTo>
                <a:cubicBezTo>
                  <a:pt x="114119" y="114689"/>
                  <a:pt x="111255" y="115162"/>
                  <a:pt x="108356" y="115492"/>
                </a:cubicBezTo>
                <a:cubicBezTo>
                  <a:pt x="104964" y="115882"/>
                  <a:pt x="101561" y="115994"/>
                  <a:pt x="98157" y="115994"/>
                </a:cubicBezTo>
                <a:cubicBezTo>
                  <a:pt x="96028" y="115994"/>
                  <a:pt x="93899" y="115950"/>
                  <a:pt x="91772" y="115902"/>
                </a:cubicBezTo>
                <a:cubicBezTo>
                  <a:pt x="89015" y="115831"/>
                  <a:pt x="86267" y="115635"/>
                  <a:pt x="83520" y="115438"/>
                </a:cubicBezTo>
                <a:cubicBezTo>
                  <a:pt x="80701" y="115224"/>
                  <a:pt x="77881" y="114948"/>
                  <a:pt x="75062" y="114689"/>
                </a:cubicBezTo>
                <a:cubicBezTo>
                  <a:pt x="73251" y="114528"/>
                  <a:pt x="71440" y="114341"/>
                  <a:pt x="69630" y="114189"/>
                </a:cubicBezTo>
                <a:cubicBezTo>
                  <a:pt x="69340" y="114161"/>
                  <a:pt x="69062" y="114010"/>
                  <a:pt x="68768" y="114010"/>
                </a:cubicBezTo>
                <a:cubicBezTo>
                  <a:pt x="68691" y="114010"/>
                  <a:pt x="68612" y="114021"/>
                  <a:pt x="68532" y="114047"/>
                </a:cubicBezTo>
                <a:cubicBezTo>
                  <a:pt x="68149" y="114190"/>
                  <a:pt x="67755" y="114236"/>
                  <a:pt x="67361" y="114236"/>
                </a:cubicBezTo>
                <a:cubicBezTo>
                  <a:pt x="66874" y="114236"/>
                  <a:pt x="66387" y="114166"/>
                  <a:pt x="65918" y="114127"/>
                </a:cubicBezTo>
                <a:cubicBezTo>
                  <a:pt x="61725" y="113761"/>
                  <a:pt x="57533" y="113271"/>
                  <a:pt x="53340" y="112887"/>
                </a:cubicBezTo>
                <a:cubicBezTo>
                  <a:pt x="50735" y="112655"/>
                  <a:pt x="48130" y="112432"/>
                  <a:pt x="45525" y="112245"/>
                </a:cubicBezTo>
                <a:cubicBezTo>
                  <a:pt x="42483" y="112039"/>
                  <a:pt x="39441" y="112039"/>
                  <a:pt x="36399" y="111932"/>
                </a:cubicBezTo>
                <a:cubicBezTo>
                  <a:pt x="31010" y="111745"/>
                  <a:pt x="25774" y="110817"/>
                  <a:pt x="20956" y="108212"/>
                </a:cubicBezTo>
                <a:cubicBezTo>
                  <a:pt x="17682" y="106446"/>
                  <a:pt x="14944" y="104064"/>
                  <a:pt x="12749" y="101058"/>
                </a:cubicBezTo>
                <a:cubicBezTo>
                  <a:pt x="9395" y="96463"/>
                  <a:pt x="7655" y="91227"/>
                  <a:pt x="6567" y="85723"/>
                </a:cubicBezTo>
                <a:cubicBezTo>
                  <a:pt x="5853" y="82101"/>
                  <a:pt x="5434" y="78452"/>
                  <a:pt x="5228" y="74768"/>
                </a:cubicBezTo>
                <a:cubicBezTo>
                  <a:pt x="5166" y="73643"/>
                  <a:pt x="5148" y="72519"/>
                  <a:pt x="5068" y="71404"/>
                </a:cubicBezTo>
                <a:cubicBezTo>
                  <a:pt x="5318" y="70236"/>
                  <a:pt x="5175" y="69040"/>
                  <a:pt x="5211" y="67863"/>
                </a:cubicBezTo>
                <a:cubicBezTo>
                  <a:pt x="5211" y="67765"/>
                  <a:pt x="5237" y="67675"/>
                  <a:pt x="5300" y="67595"/>
                </a:cubicBezTo>
                <a:cubicBezTo>
                  <a:pt x="5300" y="66096"/>
                  <a:pt x="5300" y="64607"/>
                  <a:pt x="5550" y="63126"/>
                </a:cubicBezTo>
                <a:cubicBezTo>
                  <a:pt x="6031" y="60324"/>
                  <a:pt x="7218" y="57835"/>
                  <a:pt x="8904" y="55578"/>
                </a:cubicBezTo>
                <a:cubicBezTo>
                  <a:pt x="10813" y="53027"/>
                  <a:pt x="13186" y="50966"/>
                  <a:pt x="15800" y="49155"/>
                </a:cubicBezTo>
                <a:cubicBezTo>
                  <a:pt x="19913" y="46310"/>
                  <a:pt x="24400" y="44195"/>
                  <a:pt x="29057" y="42411"/>
                </a:cubicBezTo>
                <a:cubicBezTo>
                  <a:pt x="34891" y="40163"/>
                  <a:pt x="40904" y="38495"/>
                  <a:pt x="46997" y="37112"/>
                </a:cubicBezTo>
                <a:cubicBezTo>
                  <a:pt x="50405" y="36336"/>
                  <a:pt x="53839" y="35685"/>
                  <a:pt x="57283" y="35060"/>
                </a:cubicBezTo>
                <a:cubicBezTo>
                  <a:pt x="57368" y="35046"/>
                  <a:pt x="57455" y="35043"/>
                  <a:pt x="57543" y="35043"/>
                </a:cubicBezTo>
                <a:cubicBezTo>
                  <a:pt x="57625" y="35043"/>
                  <a:pt x="57707" y="35046"/>
                  <a:pt x="57789" y="35046"/>
                </a:cubicBezTo>
                <a:cubicBezTo>
                  <a:pt x="58018" y="35046"/>
                  <a:pt x="58243" y="35024"/>
                  <a:pt x="58443" y="34855"/>
                </a:cubicBezTo>
                <a:cubicBezTo>
                  <a:pt x="58585" y="34739"/>
                  <a:pt x="58764" y="34766"/>
                  <a:pt x="58924" y="34703"/>
                </a:cubicBezTo>
                <a:cubicBezTo>
                  <a:pt x="59156" y="34703"/>
                  <a:pt x="59361" y="34623"/>
                  <a:pt x="59575" y="34552"/>
                </a:cubicBezTo>
                <a:cubicBezTo>
                  <a:pt x="62600" y="33713"/>
                  <a:pt x="65713" y="33454"/>
                  <a:pt x="68809" y="33053"/>
                </a:cubicBezTo>
                <a:cubicBezTo>
                  <a:pt x="71690" y="32678"/>
                  <a:pt x="74581" y="32402"/>
                  <a:pt x="77480" y="32143"/>
                </a:cubicBezTo>
                <a:cubicBezTo>
                  <a:pt x="79229" y="31991"/>
                  <a:pt x="80995" y="31902"/>
                  <a:pt x="82743" y="31759"/>
                </a:cubicBezTo>
                <a:cubicBezTo>
                  <a:pt x="85777" y="31519"/>
                  <a:pt x="88819" y="31492"/>
                  <a:pt x="91861" y="31340"/>
                </a:cubicBezTo>
                <a:cubicBezTo>
                  <a:pt x="92723" y="31298"/>
                  <a:pt x="93583" y="31272"/>
                  <a:pt x="94439" y="31272"/>
                </a:cubicBezTo>
                <a:close/>
                <a:moveTo>
                  <a:pt x="1" y="1"/>
                </a:moveTo>
                <a:lnTo>
                  <a:pt x="1" y="160427"/>
                </a:lnTo>
                <a:lnTo>
                  <a:pt x="137090" y="160427"/>
                </a:lnTo>
                <a:lnTo>
                  <a:pt x="137090" y="148080"/>
                </a:lnTo>
                <a:cubicBezTo>
                  <a:pt x="137162" y="148036"/>
                  <a:pt x="137224" y="147973"/>
                  <a:pt x="137287" y="147902"/>
                </a:cubicBezTo>
                <a:lnTo>
                  <a:pt x="137287" y="3863"/>
                </a:lnTo>
                <a:cubicBezTo>
                  <a:pt x="137224" y="3783"/>
                  <a:pt x="137162" y="3730"/>
                  <a:pt x="137090" y="3676"/>
                </a:cubicBezTo>
                <a:lnTo>
                  <a:pt x="13709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3"/>
          <p:cNvSpPr/>
          <p:nvPr/>
        </p:nvSpPr>
        <p:spPr>
          <a:xfrm>
            <a:off x="5832085" y="309"/>
            <a:ext cx="3312092" cy="184895"/>
          </a:xfrm>
          <a:custGeom>
            <a:avLst/>
            <a:gdLst/>
            <a:ahLst/>
            <a:cxnLst/>
            <a:rect l="l" t="t" r="r" b="b"/>
            <a:pathLst>
              <a:path w="103414" h="5773" extrusionOk="0">
                <a:moveTo>
                  <a:pt x="1" y="1"/>
                </a:moveTo>
                <a:cubicBezTo>
                  <a:pt x="126" y="117"/>
                  <a:pt x="286" y="125"/>
                  <a:pt x="447" y="134"/>
                </a:cubicBezTo>
                <a:cubicBezTo>
                  <a:pt x="2686" y="348"/>
                  <a:pt x="4925" y="572"/>
                  <a:pt x="7156" y="777"/>
                </a:cubicBezTo>
                <a:cubicBezTo>
                  <a:pt x="11465" y="1187"/>
                  <a:pt x="15764" y="1749"/>
                  <a:pt x="20055" y="2284"/>
                </a:cubicBezTo>
                <a:cubicBezTo>
                  <a:pt x="24775" y="2882"/>
                  <a:pt x="29494" y="3507"/>
                  <a:pt x="34213" y="4051"/>
                </a:cubicBezTo>
                <a:cubicBezTo>
                  <a:pt x="38602" y="4559"/>
                  <a:pt x="42991" y="4970"/>
                  <a:pt x="47398" y="5255"/>
                </a:cubicBezTo>
                <a:cubicBezTo>
                  <a:pt x="52064" y="5567"/>
                  <a:pt x="56748" y="5728"/>
                  <a:pt x="61422" y="5764"/>
                </a:cubicBezTo>
                <a:cubicBezTo>
                  <a:pt x="62036" y="5770"/>
                  <a:pt x="62649" y="5773"/>
                  <a:pt x="63262" y="5773"/>
                </a:cubicBezTo>
                <a:cubicBezTo>
                  <a:pt x="67868" y="5773"/>
                  <a:pt x="72472" y="5606"/>
                  <a:pt x="77070" y="5425"/>
                </a:cubicBezTo>
                <a:cubicBezTo>
                  <a:pt x="79077" y="5344"/>
                  <a:pt x="81075" y="5210"/>
                  <a:pt x="83083" y="5094"/>
                </a:cubicBezTo>
                <a:cubicBezTo>
                  <a:pt x="86312" y="4898"/>
                  <a:pt x="89542" y="4702"/>
                  <a:pt x="92771" y="4497"/>
                </a:cubicBezTo>
                <a:cubicBezTo>
                  <a:pt x="94876" y="4363"/>
                  <a:pt x="96982" y="4185"/>
                  <a:pt x="99096" y="4077"/>
                </a:cubicBezTo>
                <a:cubicBezTo>
                  <a:pt x="100338" y="4016"/>
                  <a:pt x="101581" y="3841"/>
                  <a:pt x="102829" y="3841"/>
                </a:cubicBezTo>
                <a:cubicBezTo>
                  <a:pt x="103024" y="3841"/>
                  <a:pt x="103219" y="3845"/>
                  <a:pt x="103414" y="3854"/>
                </a:cubicBezTo>
                <a:lnTo>
                  <a:pt x="1034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3"/>
          <p:cNvSpPr/>
          <p:nvPr/>
        </p:nvSpPr>
        <p:spPr>
          <a:xfrm>
            <a:off x="4700650" y="4735030"/>
            <a:ext cx="4443527" cy="408223"/>
          </a:xfrm>
          <a:custGeom>
            <a:avLst/>
            <a:gdLst/>
            <a:ahLst/>
            <a:cxnLst/>
            <a:rect l="l" t="t" r="r" b="b"/>
            <a:pathLst>
              <a:path w="138741" h="12746" extrusionOk="0">
                <a:moveTo>
                  <a:pt x="137154" y="1"/>
                </a:moveTo>
                <a:cubicBezTo>
                  <a:pt x="135649" y="1"/>
                  <a:pt x="134156" y="160"/>
                  <a:pt x="132683" y="470"/>
                </a:cubicBezTo>
                <a:cubicBezTo>
                  <a:pt x="128107" y="1443"/>
                  <a:pt x="123548" y="2460"/>
                  <a:pt x="118936" y="3191"/>
                </a:cubicBezTo>
                <a:cubicBezTo>
                  <a:pt x="114841" y="3833"/>
                  <a:pt x="110738" y="4395"/>
                  <a:pt x="106625" y="4859"/>
                </a:cubicBezTo>
                <a:cubicBezTo>
                  <a:pt x="103065" y="5261"/>
                  <a:pt x="99497" y="5582"/>
                  <a:pt x="95929" y="5885"/>
                </a:cubicBezTo>
                <a:cubicBezTo>
                  <a:pt x="91584" y="6251"/>
                  <a:pt x="87240" y="6528"/>
                  <a:pt x="82886" y="6768"/>
                </a:cubicBezTo>
                <a:cubicBezTo>
                  <a:pt x="79228" y="6974"/>
                  <a:pt x="75562" y="7134"/>
                  <a:pt x="71904" y="7241"/>
                </a:cubicBezTo>
                <a:cubicBezTo>
                  <a:pt x="66935" y="7384"/>
                  <a:pt x="61957" y="7500"/>
                  <a:pt x="56979" y="7553"/>
                </a:cubicBezTo>
                <a:cubicBezTo>
                  <a:pt x="54263" y="7586"/>
                  <a:pt x="51545" y="7605"/>
                  <a:pt x="48827" y="7605"/>
                </a:cubicBezTo>
                <a:cubicBezTo>
                  <a:pt x="45555" y="7605"/>
                  <a:pt x="42282" y="7577"/>
                  <a:pt x="39012" y="7509"/>
                </a:cubicBezTo>
                <a:cubicBezTo>
                  <a:pt x="37892" y="7484"/>
                  <a:pt x="36771" y="7471"/>
                  <a:pt x="35651" y="7471"/>
                </a:cubicBezTo>
                <a:cubicBezTo>
                  <a:pt x="31636" y="7471"/>
                  <a:pt x="27625" y="7627"/>
                  <a:pt x="23615" y="7892"/>
                </a:cubicBezTo>
                <a:cubicBezTo>
                  <a:pt x="18860" y="8205"/>
                  <a:pt x="14140" y="8740"/>
                  <a:pt x="9475" y="9695"/>
                </a:cubicBezTo>
                <a:cubicBezTo>
                  <a:pt x="6513" y="10292"/>
                  <a:pt x="3596" y="11059"/>
                  <a:pt x="812" y="12273"/>
                </a:cubicBezTo>
                <a:cubicBezTo>
                  <a:pt x="527" y="12398"/>
                  <a:pt x="197" y="12451"/>
                  <a:pt x="1" y="12746"/>
                </a:cubicBezTo>
                <a:lnTo>
                  <a:pt x="138741" y="12746"/>
                </a:lnTo>
                <a:lnTo>
                  <a:pt x="138741" y="60"/>
                </a:lnTo>
                <a:cubicBezTo>
                  <a:pt x="138210" y="20"/>
                  <a:pt x="137681" y="1"/>
                  <a:pt x="1371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9" y="1318529"/>
            <a:ext cx="2623446" cy="262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37511" y="113159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Жуков Евгений Александрович Проблемы регулирования деятельности публичных библиотек в сфере авторского права // </a:t>
            </a:r>
            <a:r>
              <a:rPr lang="ru-RU" dirty="0" err="1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Библиосфера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. 2015. №4. URL: https://cyberleninka.ru/article/n/problemy-regulirovaniya-deyatelnosti-publichnyh-bibliotek-v-sfere-avtorskogo-prava (дата обращения: 15.04.2026).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7511" y="2563687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Жуков Евгений Александрович - старший преподаватель кафедры гражданского права и процесса.</a:t>
            </a:r>
          </a:p>
          <a:p>
            <a:pPr indent="457200" algn="just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Рассматриваются проблемы правового регулирования деятельности публичных библиотек, связанные с необходимостью соблюдения авторских прав. Основное внимание уделено анализу ограничений и исключений авторского права в пользу публичных библиотек.</a:t>
            </a:r>
          </a:p>
        </p:txBody>
      </p:sp>
    </p:spTree>
    <p:extLst>
      <p:ext uri="{BB962C8B-B14F-4D97-AF65-F5344CB8AC3E}">
        <p14:creationId xmlns:p14="http://schemas.microsoft.com/office/powerpoint/2010/main" val="396158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3"/>
          <p:cNvSpPr/>
          <p:nvPr/>
        </p:nvSpPr>
        <p:spPr>
          <a:xfrm>
            <a:off x="4747218" y="21"/>
            <a:ext cx="4396959" cy="5138076"/>
          </a:xfrm>
          <a:custGeom>
            <a:avLst/>
            <a:gdLst/>
            <a:ahLst/>
            <a:cxnLst/>
            <a:rect l="l" t="t" r="r" b="b"/>
            <a:pathLst>
              <a:path w="137287" h="160427" extrusionOk="0">
                <a:moveTo>
                  <a:pt x="94439" y="31272"/>
                </a:moveTo>
                <a:cubicBezTo>
                  <a:pt x="98069" y="31272"/>
                  <a:pt x="101636" y="31733"/>
                  <a:pt x="105028" y="33321"/>
                </a:cubicBezTo>
                <a:cubicBezTo>
                  <a:pt x="105688" y="33624"/>
                  <a:pt x="106331" y="33963"/>
                  <a:pt x="106759" y="34578"/>
                </a:cubicBezTo>
                <a:cubicBezTo>
                  <a:pt x="107223" y="35033"/>
                  <a:pt x="107856" y="35221"/>
                  <a:pt x="108383" y="35587"/>
                </a:cubicBezTo>
                <a:cubicBezTo>
                  <a:pt x="110925" y="37317"/>
                  <a:pt x="113075" y="39467"/>
                  <a:pt x="114948" y="41894"/>
                </a:cubicBezTo>
                <a:cubicBezTo>
                  <a:pt x="117723" y="45507"/>
                  <a:pt x="119757" y="49530"/>
                  <a:pt x="121434" y="53741"/>
                </a:cubicBezTo>
                <a:cubicBezTo>
                  <a:pt x="122933" y="57496"/>
                  <a:pt x="124066" y="61359"/>
                  <a:pt x="125020" y="65276"/>
                </a:cubicBezTo>
                <a:cubicBezTo>
                  <a:pt x="125145" y="65793"/>
                  <a:pt x="125101" y="66346"/>
                  <a:pt x="125404" y="66810"/>
                </a:cubicBezTo>
                <a:cubicBezTo>
                  <a:pt x="125493" y="66899"/>
                  <a:pt x="125493" y="67006"/>
                  <a:pt x="125431" y="67113"/>
                </a:cubicBezTo>
                <a:cubicBezTo>
                  <a:pt x="125359" y="67310"/>
                  <a:pt x="125431" y="67461"/>
                  <a:pt x="125556" y="67613"/>
                </a:cubicBezTo>
                <a:cubicBezTo>
                  <a:pt x="126180" y="69201"/>
                  <a:pt x="126555" y="70860"/>
                  <a:pt x="126858" y="72528"/>
                </a:cubicBezTo>
                <a:cubicBezTo>
                  <a:pt x="127491" y="75945"/>
                  <a:pt x="127946" y="79380"/>
                  <a:pt x="128276" y="82832"/>
                </a:cubicBezTo>
                <a:cubicBezTo>
                  <a:pt x="128517" y="85268"/>
                  <a:pt x="128705" y="87712"/>
                  <a:pt x="128838" y="90165"/>
                </a:cubicBezTo>
                <a:cubicBezTo>
                  <a:pt x="128954" y="92431"/>
                  <a:pt x="129008" y="94697"/>
                  <a:pt x="129124" y="96963"/>
                </a:cubicBezTo>
                <a:cubicBezTo>
                  <a:pt x="129160" y="97525"/>
                  <a:pt x="129079" y="98078"/>
                  <a:pt x="128794" y="98587"/>
                </a:cubicBezTo>
                <a:cubicBezTo>
                  <a:pt x="128714" y="99836"/>
                  <a:pt x="128812" y="101093"/>
                  <a:pt x="128642" y="102351"/>
                </a:cubicBezTo>
                <a:cubicBezTo>
                  <a:pt x="128205" y="105652"/>
                  <a:pt x="126662" y="108293"/>
                  <a:pt x="124075" y="110344"/>
                </a:cubicBezTo>
                <a:cubicBezTo>
                  <a:pt x="121943" y="112031"/>
                  <a:pt x="119489" y="113074"/>
                  <a:pt x="116920" y="113850"/>
                </a:cubicBezTo>
                <a:cubicBezTo>
                  <a:pt x="114119" y="114689"/>
                  <a:pt x="111255" y="115162"/>
                  <a:pt x="108356" y="115492"/>
                </a:cubicBezTo>
                <a:cubicBezTo>
                  <a:pt x="104964" y="115882"/>
                  <a:pt x="101561" y="115994"/>
                  <a:pt x="98157" y="115994"/>
                </a:cubicBezTo>
                <a:cubicBezTo>
                  <a:pt x="96028" y="115994"/>
                  <a:pt x="93899" y="115950"/>
                  <a:pt x="91772" y="115902"/>
                </a:cubicBezTo>
                <a:cubicBezTo>
                  <a:pt x="89015" y="115831"/>
                  <a:pt x="86267" y="115635"/>
                  <a:pt x="83520" y="115438"/>
                </a:cubicBezTo>
                <a:cubicBezTo>
                  <a:pt x="80701" y="115224"/>
                  <a:pt x="77881" y="114948"/>
                  <a:pt x="75062" y="114689"/>
                </a:cubicBezTo>
                <a:cubicBezTo>
                  <a:pt x="73251" y="114528"/>
                  <a:pt x="71440" y="114341"/>
                  <a:pt x="69630" y="114189"/>
                </a:cubicBezTo>
                <a:cubicBezTo>
                  <a:pt x="69340" y="114161"/>
                  <a:pt x="69062" y="114010"/>
                  <a:pt x="68768" y="114010"/>
                </a:cubicBezTo>
                <a:cubicBezTo>
                  <a:pt x="68691" y="114010"/>
                  <a:pt x="68612" y="114021"/>
                  <a:pt x="68532" y="114047"/>
                </a:cubicBezTo>
                <a:cubicBezTo>
                  <a:pt x="68149" y="114190"/>
                  <a:pt x="67755" y="114236"/>
                  <a:pt x="67361" y="114236"/>
                </a:cubicBezTo>
                <a:cubicBezTo>
                  <a:pt x="66874" y="114236"/>
                  <a:pt x="66387" y="114166"/>
                  <a:pt x="65918" y="114127"/>
                </a:cubicBezTo>
                <a:cubicBezTo>
                  <a:pt x="61725" y="113761"/>
                  <a:pt x="57533" y="113271"/>
                  <a:pt x="53340" y="112887"/>
                </a:cubicBezTo>
                <a:cubicBezTo>
                  <a:pt x="50735" y="112655"/>
                  <a:pt x="48130" y="112432"/>
                  <a:pt x="45525" y="112245"/>
                </a:cubicBezTo>
                <a:cubicBezTo>
                  <a:pt x="42483" y="112039"/>
                  <a:pt x="39441" y="112039"/>
                  <a:pt x="36399" y="111932"/>
                </a:cubicBezTo>
                <a:cubicBezTo>
                  <a:pt x="31010" y="111745"/>
                  <a:pt x="25774" y="110817"/>
                  <a:pt x="20956" y="108212"/>
                </a:cubicBezTo>
                <a:cubicBezTo>
                  <a:pt x="17682" y="106446"/>
                  <a:pt x="14944" y="104064"/>
                  <a:pt x="12749" y="101058"/>
                </a:cubicBezTo>
                <a:cubicBezTo>
                  <a:pt x="9395" y="96463"/>
                  <a:pt x="7655" y="91227"/>
                  <a:pt x="6567" y="85723"/>
                </a:cubicBezTo>
                <a:cubicBezTo>
                  <a:pt x="5853" y="82101"/>
                  <a:pt x="5434" y="78452"/>
                  <a:pt x="5228" y="74768"/>
                </a:cubicBezTo>
                <a:cubicBezTo>
                  <a:pt x="5166" y="73643"/>
                  <a:pt x="5148" y="72519"/>
                  <a:pt x="5068" y="71404"/>
                </a:cubicBezTo>
                <a:cubicBezTo>
                  <a:pt x="5318" y="70236"/>
                  <a:pt x="5175" y="69040"/>
                  <a:pt x="5211" y="67863"/>
                </a:cubicBezTo>
                <a:cubicBezTo>
                  <a:pt x="5211" y="67765"/>
                  <a:pt x="5237" y="67675"/>
                  <a:pt x="5300" y="67595"/>
                </a:cubicBezTo>
                <a:cubicBezTo>
                  <a:pt x="5300" y="66096"/>
                  <a:pt x="5300" y="64607"/>
                  <a:pt x="5550" y="63126"/>
                </a:cubicBezTo>
                <a:cubicBezTo>
                  <a:pt x="6031" y="60324"/>
                  <a:pt x="7218" y="57835"/>
                  <a:pt x="8904" y="55578"/>
                </a:cubicBezTo>
                <a:cubicBezTo>
                  <a:pt x="10813" y="53027"/>
                  <a:pt x="13186" y="50966"/>
                  <a:pt x="15800" y="49155"/>
                </a:cubicBezTo>
                <a:cubicBezTo>
                  <a:pt x="19913" y="46310"/>
                  <a:pt x="24400" y="44195"/>
                  <a:pt x="29057" y="42411"/>
                </a:cubicBezTo>
                <a:cubicBezTo>
                  <a:pt x="34891" y="40163"/>
                  <a:pt x="40904" y="38495"/>
                  <a:pt x="46997" y="37112"/>
                </a:cubicBezTo>
                <a:cubicBezTo>
                  <a:pt x="50405" y="36336"/>
                  <a:pt x="53839" y="35685"/>
                  <a:pt x="57283" y="35060"/>
                </a:cubicBezTo>
                <a:cubicBezTo>
                  <a:pt x="57368" y="35046"/>
                  <a:pt x="57455" y="35043"/>
                  <a:pt x="57543" y="35043"/>
                </a:cubicBezTo>
                <a:cubicBezTo>
                  <a:pt x="57625" y="35043"/>
                  <a:pt x="57707" y="35046"/>
                  <a:pt x="57789" y="35046"/>
                </a:cubicBezTo>
                <a:cubicBezTo>
                  <a:pt x="58018" y="35046"/>
                  <a:pt x="58243" y="35024"/>
                  <a:pt x="58443" y="34855"/>
                </a:cubicBezTo>
                <a:cubicBezTo>
                  <a:pt x="58585" y="34739"/>
                  <a:pt x="58764" y="34766"/>
                  <a:pt x="58924" y="34703"/>
                </a:cubicBezTo>
                <a:cubicBezTo>
                  <a:pt x="59156" y="34703"/>
                  <a:pt x="59361" y="34623"/>
                  <a:pt x="59575" y="34552"/>
                </a:cubicBezTo>
                <a:cubicBezTo>
                  <a:pt x="62600" y="33713"/>
                  <a:pt x="65713" y="33454"/>
                  <a:pt x="68809" y="33053"/>
                </a:cubicBezTo>
                <a:cubicBezTo>
                  <a:pt x="71690" y="32678"/>
                  <a:pt x="74581" y="32402"/>
                  <a:pt x="77480" y="32143"/>
                </a:cubicBezTo>
                <a:cubicBezTo>
                  <a:pt x="79229" y="31991"/>
                  <a:pt x="80995" y="31902"/>
                  <a:pt x="82743" y="31759"/>
                </a:cubicBezTo>
                <a:cubicBezTo>
                  <a:pt x="85777" y="31519"/>
                  <a:pt x="88819" y="31492"/>
                  <a:pt x="91861" y="31340"/>
                </a:cubicBezTo>
                <a:cubicBezTo>
                  <a:pt x="92723" y="31298"/>
                  <a:pt x="93583" y="31272"/>
                  <a:pt x="94439" y="31272"/>
                </a:cubicBezTo>
                <a:close/>
                <a:moveTo>
                  <a:pt x="1" y="1"/>
                </a:moveTo>
                <a:lnTo>
                  <a:pt x="1" y="160427"/>
                </a:lnTo>
                <a:lnTo>
                  <a:pt x="137090" y="160427"/>
                </a:lnTo>
                <a:lnTo>
                  <a:pt x="137090" y="148080"/>
                </a:lnTo>
                <a:cubicBezTo>
                  <a:pt x="137162" y="148036"/>
                  <a:pt x="137224" y="147973"/>
                  <a:pt x="137287" y="147902"/>
                </a:cubicBezTo>
                <a:lnTo>
                  <a:pt x="137287" y="3863"/>
                </a:lnTo>
                <a:cubicBezTo>
                  <a:pt x="137224" y="3783"/>
                  <a:pt x="137162" y="3730"/>
                  <a:pt x="137090" y="3676"/>
                </a:cubicBezTo>
                <a:lnTo>
                  <a:pt x="13709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3"/>
          <p:cNvSpPr/>
          <p:nvPr/>
        </p:nvSpPr>
        <p:spPr>
          <a:xfrm>
            <a:off x="5832085" y="309"/>
            <a:ext cx="3312092" cy="184895"/>
          </a:xfrm>
          <a:custGeom>
            <a:avLst/>
            <a:gdLst/>
            <a:ahLst/>
            <a:cxnLst/>
            <a:rect l="l" t="t" r="r" b="b"/>
            <a:pathLst>
              <a:path w="103414" h="5773" extrusionOk="0">
                <a:moveTo>
                  <a:pt x="1" y="1"/>
                </a:moveTo>
                <a:cubicBezTo>
                  <a:pt x="126" y="117"/>
                  <a:pt x="286" y="125"/>
                  <a:pt x="447" y="134"/>
                </a:cubicBezTo>
                <a:cubicBezTo>
                  <a:pt x="2686" y="348"/>
                  <a:pt x="4925" y="572"/>
                  <a:pt x="7156" y="777"/>
                </a:cubicBezTo>
                <a:cubicBezTo>
                  <a:pt x="11465" y="1187"/>
                  <a:pt x="15764" y="1749"/>
                  <a:pt x="20055" y="2284"/>
                </a:cubicBezTo>
                <a:cubicBezTo>
                  <a:pt x="24775" y="2882"/>
                  <a:pt x="29494" y="3507"/>
                  <a:pt x="34213" y="4051"/>
                </a:cubicBezTo>
                <a:cubicBezTo>
                  <a:pt x="38602" y="4559"/>
                  <a:pt x="42991" y="4970"/>
                  <a:pt x="47398" y="5255"/>
                </a:cubicBezTo>
                <a:cubicBezTo>
                  <a:pt x="52064" y="5567"/>
                  <a:pt x="56748" y="5728"/>
                  <a:pt x="61422" y="5764"/>
                </a:cubicBezTo>
                <a:cubicBezTo>
                  <a:pt x="62036" y="5770"/>
                  <a:pt x="62649" y="5773"/>
                  <a:pt x="63262" y="5773"/>
                </a:cubicBezTo>
                <a:cubicBezTo>
                  <a:pt x="67868" y="5773"/>
                  <a:pt x="72472" y="5606"/>
                  <a:pt x="77070" y="5425"/>
                </a:cubicBezTo>
                <a:cubicBezTo>
                  <a:pt x="79077" y="5344"/>
                  <a:pt x="81075" y="5210"/>
                  <a:pt x="83083" y="5094"/>
                </a:cubicBezTo>
                <a:cubicBezTo>
                  <a:pt x="86312" y="4898"/>
                  <a:pt x="89542" y="4702"/>
                  <a:pt x="92771" y="4497"/>
                </a:cubicBezTo>
                <a:cubicBezTo>
                  <a:pt x="94876" y="4363"/>
                  <a:pt x="96982" y="4185"/>
                  <a:pt x="99096" y="4077"/>
                </a:cubicBezTo>
                <a:cubicBezTo>
                  <a:pt x="100338" y="4016"/>
                  <a:pt x="101581" y="3841"/>
                  <a:pt x="102829" y="3841"/>
                </a:cubicBezTo>
                <a:cubicBezTo>
                  <a:pt x="103024" y="3841"/>
                  <a:pt x="103219" y="3845"/>
                  <a:pt x="103414" y="3854"/>
                </a:cubicBezTo>
                <a:lnTo>
                  <a:pt x="1034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3"/>
          <p:cNvSpPr/>
          <p:nvPr/>
        </p:nvSpPr>
        <p:spPr>
          <a:xfrm>
            <a:off x="4700650" y="4735030"/>
            <a:ext cx="4443527" cy="408223"/>
          </a:xfrm>
          <a:custGeom>
            <a:avLst/>
            <a:gdLst/>
            <a:ahLst/>
            <a:cxnLst/>
            <a:rect l="l" t="t" r="r" b="b"/>
            <a:pathLst>
              <a:path w="138741" h="12746" extrusionOk="0">
                <a:moveTo>
                  <a:pt x="137154" y="1"/>
                </a:moveTo>
                <a:cubicBezTo>
                  <a:pt x="135649" y="1"/>
                  <a:pt x="134156" y="160"/>
                  <a:pt x="132683" y="470"/>
                </a:cubicBezTo>
                <a:cubicBezTo>
                  <a:pt x="128107" y="1443"/>
                  <a:pt x="123548" y="2460"/>
                  <a:pt x="118936" y="3191"/>
                </a:cubicBezTo>
                <a:cubicBezTo>
                  <a:pt x="114841" y="3833"/>
                  <a:pt x="110738" y="4395"/>
                  <a:pt x="106625" y="4859"/>
                </a:cubicBezTo>
                <a:cubicBezTo>
                  <a:pt x="103065" y="5261"/>
                  <a:pt x="99497" y="5582"/>
                  <a:pt x="95929" y="5885"/>
                </a:cubicBezTo>
                <a:cubicBezTo>
                  <a:pt x="91584" y="6251"/>
                  <a:pt x="87240" y="6528"/>
                  <a:pt x="82886" y="6768"/>
                </a:cubicBezTo>
                <a:cubicBezTo>
                  <a:pt x="79228" y="6974"/>
                  <a:pt x="75562" y="7134"/>
                  <a:pt x="71904" y="7241"/>
                </a:cubicBezTo>
                <a:cubicBezTo>
                  <a:pt x="66935" y="7384"/>
                  <a:pt x="61957" y="7500"/>
                  <a:pt x="56979" y="7553"/>
                </a:cubicBezTo>
                <a:cubicBezTo>
                  <a:pt x="54263" y="7586"/>
                  <a:pt x="51545" y="7605"/>
                  <a:pt x="48827" y="7605"/>
                </a:cubicBezTo>
                <a:cubicBezTo>
                  <a:pt x="45555" y="7605"/>
                  <a:pt x="42282" y="7577"/>
                  <a:pt x="39012" y="7509"/>
                </a:cubicBezTo>
                <a:cubicBezTo>
                  <a:pt x="37892" y="7484"/>
                  <a:pt x="36771" y="7471"/>
                  <a:pt x="35651" y="7471"/>
                </a:cubicBezTo>
                <a:cubicBezTo>
                  <a:pt x="31636" y="7471"/>
                  <a:pt x="27625" y="7627"/>
                  <a:pt x="23615" y="7892"/>
                </a:cubicBezTo>
                <a:cubicBezTo>
                  <a:pt x="18860" y="8205"/>
                  <a:pt x="14140" y="8740"/>
                  <a:pt x="9475" y="9695"/>
                </a:cubicBezTo>
                <a:cubicBezTo>
                  <a:pt x="6513" y="10292"/>
                  <a:pt x="3596" y="11059"/>
                  <a:pt x="812" y="12273"/>
                </a:cubicBezTo>
                <a:cubicBezTo>
                  <a:pt x="527" y="12398"/>
                  <a:pt x="197" y="12451"/>
                  <a:pt x="1" y="12746"/>
                </a:cubicBezTo>
                <a:lnTo>
                  <a:pt x="138741" y="12746"/>
                </a:lnTo>
                <a:lnTo>
                  <a:pt x="138741" y="60"/>
                </a:lnTo>
                <a:cubicBezTo>
                  <a:pt x="138210" y="20"/>
                  <a:pt x="137681" y="1"/>
                  <a:pt x="1371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 descr="data:image/png;base64,iVBORw0KGgoAAAANSUhEUgAAAJYAAACWCAYAAAA8AXHiAAAMG0lEQVR4AeycgXLcOAxDM/2A/v935gfuik44fYVl2pK9yWaLmeMJFEBKi3DsnV6uP97e3v77jHh/f/9vL/x86pzznNoZ7H3uyv0OM329tsvZt9M5x7pHYg3Wr/75Jw7c60AG614/0+3DgQzWhxFZ7nVgM1i/3slvd0R3zZ8/f74x/LyO877Udhx1wq7tcr8fc69TbwZ51o0wtewxwtQ6dr3zzEf3WNljT+HNYGkzEQeuOpDBuurgd6n/5Hu2g+WP1C7/rHv7Y3rmXK9lPtOHPrCHcNeHdcKu1V6Fc+rNcP6uvM4/s3ZntoPVFYaLA50DGazOnXDLDmSwlq1LYefASw2Wfy/oPrhr+f1FmLWdljph1Z4N6ffCe+zpRvtXakf9VvZearBWDEjNYxzIYD3G1xNdX1uSwXrtn++XfbqnGCz/DtO54Vr/PtHlrPUzyAmT957iK6gTrv0zq/QMnsN9Ye+nvWeOpxisZzYod1tzIIO15luqDhxoB4uP5iN8cE5Ld7290LXOM/fXB2upG+FO23GjXrXHOuHaH61+95HmEXu619nozm8HqysMFwc6BzJYf9wJutGBDNaNZqbVHwc2g+Xv9tX8zxHziGd6NTlh8soZ/l2h49jHMeuEyStn+JnUOmadsPPMH9VX594RvKvwZrC0mYgDVx3IYF11MPVDBzJYQ1uyedWBH/7uflTOi/oZ5K5g7+vfHbreXa1z7ONcd6ZzXS3POMJHfVnvZz4qf+onFg0J/l4OZLC+18/r29y2HSx/xHafyrVXcj6euzOPOPYRpv7oftJXuJZ9HFdNreRrr1bvW/taWTfC0lSMeO7xHO4Lk7uC1YvRDhaFwXFgxoEM1oxb0Z52IIN12qoIZxz40b1XvVGnrff9ytqd45z3J+/3I+fY+3jOXs6xF3XC5Gax6iuOakun1bXaY5DnvjA5Yf+szMUzyKkXY+6Jxa7BcaBxIIPVmBNq3YEM1rp3qWwc2AwW35tN3W+q0/J9K/y74ONfyhns4/ij5KkW3t0vRk6YvHLGzGdlnTBreYYwOWHt7YV4hnrvhfegzrnNYLkgeRxYcSCDteJaag4d2Px2Ayv4iBQmd4SlZxzp93g+bkd4r077rtfeXnTajtvrV/urHrBuhHmnOqtWcsK1f2b9OOv330PrenLCzjPPE4tuBN/mQAbrNivTiA5ksOhG8G0ObAZL7+QKP0XvVYbzzKtHreRmMM8TnqnttHWvWjttx+lOjBltnV0ra2uvVnKOef4Iu/5s7r28jrxzm8FyQfI4sOJABmvFtdQcOpDBOrToOQTf7RabX5vp3pszH459hGdqqa3vGLWqF6P2tbJOmDph7VUoX43qMVq9p+5V4XrXMndt9ai103ptl1e/WqmtvTMr64TzxJILidsdyGDdbmkayoGpweoeiWrGmNGyTpi1fOQLkxPWXoVqGeIZpdNK3RFmD2HqlXehsyo6nTj2ncGqZczU1t1qXa31uqnB8uLkcWDPgQzWnjPZv+RABmvVvtS1DrS/NtNW/iLrvaz1V/rXP9pj/EVawu8HwqxTzrDSN3KsG2HWsk6YnGPv5fzZ/KiP7lHhPbvajvM+V3I/p+6q1fvmieWOJL/FgQzWLTamiTuQwXJHkt/iwGaw9L6sODqhdGdWvp+9Lzlh57tc+gq/h9eRr5payTn2Pl1e/Wplr65OXNVoVX42eMYIn+0zq9M992IzWLPNo48DIwdeaLBGHy97X+XAZrD4aPNLkRMmr7wLPqJdR84xzxDuasUzul4dpx48R/nZ8L7s45z3JO/co3KeKbx6jmoZm8FabZy6OEAHMlh0I/g2BzJYt1mZRnSgHSy+M0eY3x/YVNj1nZbcEb7SV/eqODqndFpnzpT+EeF3YO7n+WdzvsvZ1/uQE+76tIPVFYaLA50Djxys7txwL+5ABuvFf8Bf9fE2/5cOL+LvWHLCes/uRVe7V1P76r0S3ZnqR77OqlU8o/a1sk6YOuUMcsKqr6BuhKXfC9dT13HSOX82r3vX6nXqvRd5Yu05k/1LDmSwLtmX4j0H2sGqR2CtM4/Cqql17wKz+36H6q/Ve2mPQd77kBMmzx7C4s9G10e9GF1P6oQ7bcepltFpeXdh13Z92sHyRsnjwNCBwWYGa2BKtq47kMG67mE6DBzY/F86fG/qvcrw+rOcdKxV3gXv4Jh9HLvWz6DetV3OOuFVrWrPht/dc/bp7iOO2hms2i54J++bJ5Y7kvwWBzJYt9iYJu7AZrD4eOseg+K8GXPxe0GdsOu0txeu5X33alb2u77k7sQz9+S5XkdOmJ65lpwwedV2Qa3jzWC5IPl3dODr75zB+vqfwUveIIP1kj/Wr/9QU7/d4O/b7vquZe515GYxe3mtvjPsBetGmHV39uVZPEOY5yhnsE6YHOuEyQlrr0K1nxF5Yn2Gy//gGRmsf/CH/hkfOYP1GS7/g2dsBkvv5LPR+XW2x0g307fTOlffM0ara7t8VF97Xvfx+f76C+Jqr9M653mdp7X61eraR+V1nlY/YzNYLkgeB1YcyGCtuJaaQwc2v93QVeixy6CW+0eYdcKu16O1QjzDteSqplZywrWvVfnZkJ7BOu4LkzvC3WfxWvXeC9d6X9a5tstZJ9xpncsTyx1JfosDGaxbbEwTdyCD5Y4kv8WBzWDx/ewn6D27GuzFM4TJHeHufPVidL1mOPYUnqm9S6tz9+LKGd6z6+Xes9brNoPlguRxYMWBDNaKa6k5dCCDdWhRBCsOtL82s9Kwavj+Fa790dq9uzvO+x5ppa840vKermVe/WolJ8w+palVPIPaK5g9heu80Sp+L/wOXs865/LEcveS3+JABusWG9PEHdgMFh9vLp7J2cex9/n9GH1/f6uVfO3VSs5xaWp1nvdwzvPqcbR63ZW8O6vr63Wu5ed27LVd7n2p9b6bwfLi5HFgxYEM1oprqTl0IIN1aFEEKw5sfm2G701vSE6YvPIuqD3CfF8facmzboS7+430e3vdmX7GqpZ1I8y7jXju+Z2Ys48w6xyLZzjPPE8suhF8mwMZrNusTCM60AwWZcFxYM6BzX/SOfsO1TF8VytnsI9wx4lnUOuYOmHyvI8wOWHpK5R3ofq9qB5aXaM9RneGc10dOWGe6308l77COfYRdn41zxNr1bnUtQ5ksFp7Qq46MPXHDX5IPV61OqfH6l641nPWOfeonGcK6zNV+JniK5zzvHRanfNcmoqOk6buNlq72pH+7J7OZfg5zPPEohvBtzmQwbrNyu/b6BE3z2A9wtX0fJv64wZ/F9M/57qc7+kR7mp5pjDrvY6csPQr4X27HjqHwdquTtyMVvoKnidc+7Wu9q36vZV9dS4jT6w917J/yYEM1iX7UrznQAZrz5nsX3Kg/XMsvjPvxHw3C/sn4FkdJ53qK1zb5VVTa6fVOYxOW/1qPVvnPat+b53pS+0R5j1cS06YvN8zTyw59GzxAvfJYL3AD/EZP0L7xw3+eLuSdx/e+1LLx60wOcfiGXf19T7MZ+7g2i7n5xjhrrbjeHfhu7TeJ08sdyT5LQ5ksG6xMU3cgQyWO5L8Fgc2gzV6n6/sXbmd3v0V3qf2a+XdXEtOmHzV763UOlavCue8X+lGq9cy9z6ed1pyjv0ezjM/0vJOrt0MFhsHlwNZZx3IYM06Fv0pBzJYp2yKaNaBdrD4Dj3CMwf7+7jL/VzXdud6baft+nacn+Fa55n7fbyWuWtncp55hNnXteSOcDtYR8Xh48CeAxmsPWeyf8mBbz9YfFwfOcFXi2P2ESbf9aVO2LXa2wudcza8B89xbiZnH8fex3nm/jm+62DxMwU/oQMZrCf8obzClTJYr/BTfMLP8CWD5e9j94V8x0nH7wGu9Vz6vXBtl7NHp3OOdcLO35Wr9174GfRP2Hnm3pOc4y8ZLL9E8tdzIIP1ej/Tp/hEGayn+DG83iXawdI792zMWOM9/d1N3vuSE/Za5uL3Yqava2dy3memzu/ttTN92Yt1wt6X2o6jboTbwfLGyePAWQcyWGedim7Kgc1g6fF4R0zdwsQ83x+z5ITJW5s38XvBOmGvvStX7wrvWfu1kvd7k5vF7HVUO6NlL9YJbwaL4uA4sOpABmvVudS1DmSwWntCbh04t/M/AAAA//9iiczQAAAABklEQVQDABmc8RaWCVd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JYAAACWCAYAAAA8AXHiAAAMG0lEQVR4AeycgXLcOAxDM/2A/v935gfuik44fYVl2pK9yWaLmeMJFEBKi3DsnV6uP97e3v77jHh/f/9vL/x86pzznNoZ7H3uyv0OM329tsvZt9M5x7pHYg3Wr/75Jw7c60AG614/0+3DgQzWhxFZ7nVgM1i/3slvd0R3zZ8/f74x/LyO877Udhx1wq7tcr8fc69TbwZ51o0wtewxwtQ6dr3zzEf3WNljT+HNYGkzEQeuOpDBuurgd6n/5Hu2g+WP1C7/rHv7Y3rmXK9lPtOHPrCHcNeHdcKu1V6Fc+rNcP6uvM4/s3ZntoPVFYaLA50DGazOnXDLDmSwlq1LYefASw2Wfy/oPrhr+f1FmLWdljph1Z4N6ffCe+zpRvtXakf9VvZearBWDEjNYxzIYD3G1xNdX1uSwXrtn++XfbqnGCz/DtO54Vr/PtHlrPUzyAmT957iK6gTrv0zq/QMnsN9Ye+nvWeOpxisZzYod1tzIIO15luqDhxoB4uP5iN8cE5Ld7290LXOM/fXB2upG+FO23GjXrXHOuHaH61+95HmEXu619nozm8HqysMFwc6BzJYf9wJutGBDNaNZqbVHwc2g+Xv9tX8zxHziGd6NTlh8soZ/l2h49jHMeuEyStn+JnUOmadsPPMH9VX594RvKvwZrC0mYgDVx3IYF11MPVDBzJYQ1uyedWBH/7uflTOi/oZ5K5g7+vfHbreXa1z7ONcd6ZzXS3POMJHfVnvZz4qf+onFg0J/l4OZLC+18/r29y2HSx/xHafyrVXcj6euzOPOPYRpv7oftJXuJZ9HFdNreRrr1bvW/taWTfC0lSMeO7xHO4Lk7uC1YvRDhaFwXFgxoEM1oxb0Z52IIN12qoIZxz40b1XvVGnrff9ytqd45z3J+/3I+fY+3jOXs6xF3XC5Gax6iuOakun1bXaY5DnvjA5Yf+szMUzyKkXY+6Jxa7BcaBxIIPVmBNq3YEM1rp3qWwc2AwW35tN3W+q0/J9K/y74ONfyhns4/ij5KkW3t0vRk6YvHLGzGdlnTBreYYwOWHt7YV4hnrvhfegzrnNYLkgeRxYcSCDteJaag4d2Px2Ayv4iBQmd4SlZxzp93g+bkd4r077rtfeXnTajtvrV/urHrBuhHmnOqtWcsK1f2b9OOv330PrenLCzjPPE4tuBN/mQAbrNivTiA5ksOhG8G0ObAZL7+QKP0XvVYbzzKtHreRmMM8TnqnttHWvWjttx+lOjBltnV0ra2uvVnKOef4Iu/5s7r28jrxzm8FyQfI4sOJABmvFtdQcOpDBOrToOQTf7RabX5vp3pszH459hGdqqa3vGLWqF6P2tbJOmDph7VUoX43qMVq9p+5V4XrXMndt9ai103ptl1e/WqmtvTMr64TzxJILidsdyGDdbmkayoGpweoeiWrGmNGyTpi1fOQLkxPWXoVqGeIZpdNK3RFmD2HqlXehsyo6nTj2ncGqZczU1t1qXa31uqnB8uLkcWDPgQzWnjPZv+RABmvVvtS1DrS/NtNW/iLrvaz1V/rXP9pj/EVawu8HwqxTzrDSN3KsG2HWsk6YnGPv5fzZ/KiP7lHhPbvajvM+V3I/p+6q1fvmieWOJL/FgQzWLTamiTuQwXJHkt/iwGaw9L6sODqhdGdWvp+9Lzlh57tc+gq/h9eRr5payTn2Pl1e/Wplr65OXNVoVX42eMYIn+0zq9M992IzWLPNo48DIwdeaLBGHy97X+XAZrD4aPNLkRMmr7wLPqJdR84xzxDuasUzul4dpx48R/nZ8L7s45z3JO/co3KeKbx6jmoZm8FabZy6OEAHMlh0I/g2BzJYt1mZRnSgHSy+M0eY3x/YVNj1nZbcEb7SV/eqODqndFpnzpT+EeF3YO7n+WdzvsvZ1/uQE+76tIPVFYaLA50Djxys7txwL+5ABuvFf8Bf9fE2/5cOL+LvWHLCes/uRVe7V1P76r0S3ZnqR77OqlU8o/a1sk6YOuUMcsKqr6BuhKXfC9dT13HSOX82r3vX6nXqvRd5Yu05k/1LDmSwLtmX4j0H2sGqR2CtM4/Cqql17wKz+36H6q/Ve2mPQd77kBMmzx7C4s9G10e9GF1P6oQ7bcepltFpeXdh13Z92sHyRsnjwNCBwWYGa2BKtq47kMG67mE6DBzY/F86fG/qvcrw+rOcdKxV3gXv4Jh9HLvWz6DetV3OOuFVrWrPht/dc/bp7iOO2hms2i54J++bJ5Y7kvwWBzJYt9iYJu7AZrD4eOseg+K8GXPxe0GdsOu0txeu5X33alb2u77k7sQz9+S5XkdOmJ65lpwwedV2Qa3jzWC5IPl3dODr75zB+vqfwUveIIP1kj/Wr/9QU7/d4O/b7vquZe515GYxe3mtvjPsBetGmHV39uVZPEOY5yhnsE6YHOuEyQlrr0K1nxF5Yn2Gy//gGRmsf/CH/hkfOYP1GS7/g2dsBkvv5LPR+XW2x0g307fTOlffM0ara7t8VF97Xvfx+f76C+Jqr9M653mdp7X61eraR+V1nlY/YzNYLkgeB1YcyGCtuJaaQwc2v93QVeixy6CW+0eYdcKu16O1QjzDteSqplZywrWvVfnZkJ7BOu4LkzvC3WfxWvXeC9d6X9a5tstZJ9xpncsTyx1JfosDGaxbbEwTdyCD5Y4kv8WBzWDx/ewn6D27GuzFM4TJHeHufPVidL1mOPYUnqm9S6tz9+LKGd6z6+Xes9brNoPlguRxYMWBDNaKa6k5dCCDdWhRBCsOtL82s9Kwavj+Fa790dq9uzvO+x5ppa840vKermVe/WolJ8w+palVPIPaK5g9heu80Sp+L/wOXs865/LEcveS3+JABusWG9PEHdgMFh9vLp7J2cex9/n9GH1/f6uVfO3VSs5xaWp1nvdwzvPqcbR63ZW8O6vr63Wu5ed27LVd7n2p9b6bwfLi5HFgxYEM1oprqTl0IIN1aFEEKw5sfm2G701vSE6YvPIuqD3CfF8facmzboS7+430e3vdmX7GqpZ1I8y7jXju+Z2Ys48w6xyLZzjPPE8suhF8mwMZrNusTCM60AwWZcFxYM6BzX/SOfsO1TF8VytnsI9wx4lnUOuYOmHyvI8wOWHpK5R3ofq9qB5aXaM9RneGc10dOWGe6308l77COfYRdn41zxNr1bnUtQ5ksFp7Qq46MPXHDX5IPV61OqfH6l641nPWOfeonGcK6zNV+JniK5zzvHRanfNcmoqOk6buNlq72pH+7J7OZfg5zPPEohvBtzmQwbrNyu/b6BE3z2A9wtX0fJv64wZ/F9M/57qc7+kR7mp5pjDrvY6csPQr4X27HjqHwdquTtyMVvoKnidc+7Wu9q36vZV9dS4jT6w917J/yYEM1iX7UrznQAZrz5nsX3Kg/XMsvjPvxHw3C/sn4FkdJ53qK1zb5VVTa6fVOYxOW/1qPVvnPat+b53pS+0R5j1cS06YvN8zTyw59GzxAvfJYL3AD/EZP0L7xw3+eLuSdx/e+1LLx60wOcfiGXf19T7MZ+7g2i7n5xjhrrbjeHfhu7TeJ08sdyT5LQ5ksG6xMU3cgQyWO5L8Fgc2gzV6n6/sXbmd3v0V3qf2a+XdXEtOmHzV763UOlavCue8X+lGq9cy9z6ed1pyjv0ezjM/0vJOrt0MFhsHlwNZZx3IYM06Fv0pBzJYp2yKaNaBdrD4Dj3CMwf7+7jL/VzXdud6baft+nacn+Fa55n7fbyWuWtncp55hNnXteSOcDtYR8Xh48CeAxmsPWeyf8mBbz9YfFwfOcFXi2P2ESbf9aVO2LXa2wudcza8B89xbiZnH8fex3nm/jm+62DxMwU/oQMZrCf8obzClTJYr/BTfMLP8CWD5e9j94V8x0nH7wGu9Vz6vXBtl7NHp3OOdcLO35Wr9174GfRP2Hnm3pOc4y8ZLL9E8tdzIIP1ej/Tp/hEGayn+DG83iXawdI792zMWOM9/d1N3vuSE/Za5uL3Yqava2dy3memzu/ttTN92Yt1wt6X2o6jboTbwfLGyePAWQcyWGedim7Kgc1g6fF4R0zdwsQ83x+z5ITJW5s38XvBOmGvvStX7wrvWfu1kvd7k5vF7HVUO6NlL9YJbwaL4uA4sOpABmvVudS1DmSwWntCbh04t/M/AAAA//9iiczQAAAABklEQVQDABmc8RaWCVdC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png;base64,iVBORw0KGgoAAAANSUhEUgAAAJYAAACWCAYAAAA8AXHiAAAMG0lEQVR4AeycgXLcOAxDM/2A/v935gfuik44fYVl2pK9yWaLmeMJFEBKi3DsnV6uP97e3v77jHh/f/9vL/x86pzznNoZ7H3uyv0OM329tsvZt9M5x7pHYg3Wr/75Jw7c60AG614/0+3DgQzWhxFZ7nVgM1i/3slvd0R3zZ8/f74x/LyO877Udhx1wq7tcr8fc69TbwZ51o0wtewxwtQ6dr3zzEf3WNljT+HNYGkzEQeuOpDBuurgd6n/5Hu2g+WP1C7/rHv7Y3rmXK9lPtOHPrCHcNeHdcKu1V6Fc+rNcP6uvM4/s3ZntoPVFYaLA50DGazOnXDLDmSwlq1LYefASw2Wfy/oPrhr+f1FmLWdljph1Z4N6ffCe+zpRvtXakf9VvZearBWDEjNYxzIYD3G1xNdX1uSwXrtn++XfbqnGCz/DtO54Vr/PtHlrPUzyAmT957iK6gTrv0zq/QMnsN9Ye+nvWeOpxisZzYod1tzIIO15luqDhxoB4uP5iN8cE5Ld7290LXOM/fXB2upG+FO23GjXrXHOuHaH61+95HmEXu619nozm8HqysMFwc6BzJYf9wJutGBDNaNZqbVHwc2g+Xv9tX8zxHziGd6NTlh8soZ/l2h49jHMeuEyStn+JnUOmadsPPMH9VX594RvKvwZrC0mYgDVx3IYF11MPVDBzJYQ1uyedWBH/7uflTOi/oZ5K5g7+vfHbreXa1z7ONcd6ZzXS3POMJHfVnvZz4qf+onFg0J/l4OZLC+18/r29y2HSx/xHafyrVXcj6euzOPOPYRpv7oftJXuJZ9HFdNreRrr1bvW/taWTfC0lSMeO7xHO4Lk7uC1YvRDhaFwXFgxoEM1oxb0Z52IIN12qoIZxz40b1XvVGnrff9ytqd45z3J+/3I+fY+3jOXs6xF3XC5Gax6iuOakun1bXaY5DnvjA5Yf+szMUzyKkXY+6Jxa7BcaBxIIPVmBNq3YEM1rp3qWwc2AwW35tN3W+q0/J9K/y74ONfyhns4/ij5KkW3t0vRk6YvHLGzGdlnTBreYYwOWHt7YV4hnrvhfegzrnNYLkgeRxYcSCDteJaag4d2Px2Ayv4iBQmd4SlZxzp93g+bkd4r077rtfeXnTajtvrV/urHrBuhHmnOqtWcsK1f2b9OOv330PrenLCzjPPE4tuBN/mQAbrNivTiA5ksOhG8G0ObAZL7+QKP0XvVYbzzKtHreRmMM8TnqnttHWvWjttx+lOjBltnV0ra2uvVnKOef4Iu/5s7r28jrxzm8FyQfI4sOJABmvFtdQcOpDBOrToOQTf7RabX5vp3pszH459hGdqqa3vGLWqF6P2tbJOmDph7VUoX43qMVq9p+5V4XrXMndt9ai103ptl1e/WqmtvTMr64TzxJILidsdyGDdbmkayoGpweoeiWrGmNGyTpi1fOQLkxPWXoVqGeIZpdNK3RFmD2HqlXehsyo6nTj2ncGqZczU1t1qXa31uqnB8uLkcWDPgQzWnjPZv+RABmvVvtS1DrS/NtNW/iLrvaz1V/rXP9pj/EVawu8HwqxTzrDSN3KsG2HWsk6YnGPv5fzZ/KiP7lHhPbvajvM+V3I/p+6q1fvmieWOJL/FgQzWLTamiTuQwXJHkt/iwGaw9L6sODqhdGdWvp+9Lzlh57tc+gq/h9eRr5payTn2Pl1e/Wplr65OXNVoVX42eMYIn+0zq9M992IzWLPNo48DIwdeaLBGHy97X+XAZrD4aPNLkRMmr7wLPqJdR84xzxDuasUzul4dpx48R/nZ8L7s45z3JO/co3KeKbx6jmoZm8FabZy6OEAHMlh0I/g2BzJYt1mZRnSgHSy+M0eY3x/YVNj1nZbcEb7SV/eqODqndFpnzpT+EeF3YO7n+WdzvsvZ1/uQE+76tIPVFYaLA50Djxys7txwL+5ABuvFf8Bf9fE2/5cOL+LvWHLCes/uRVe7V1P76r0S3ZnqR77OqlU8o/a1sk6YOuUMcsKqr6BuhKXfC9dT13HSOX82r3vX6nXqvRd5Yu05k/1LDmSwLtmX4j0H2sGqR2CtM4/Cqql17wKz+36H6q/Ve2mPQd77kBMmzx7C4s9G10e9GF1P6oQ7bcepltFpeXdh13Z92sHyRsnjwNCBwWYGa2BKtq47kMG67mE6DBzY/F86fG/qvcrw+rOcdKxV3gXv4Jh9HLvWz6DetV3OOuFVrWrPht/dc/bp7iOO2hms2i54J++bJ5Y7kvwWBzJYt9iYJu7AZrD4eOseg+K8GXPxe0GdsOu0txeu5X33alb2u77k7sQz9+S5XkdOmJ65lpwwedV2Qa3jzWC5IPl3dODr75zB+vqfwUveIIP1kj/Wr/9QU7/d4O/b7vquZe515GYxe3mtvjPsBetGmHV39uVZPEOY5yhnsE6YHOuEyQlrr0K1nxF5Yn2Gy//gGRmsf/CH/hkfOYP1GS7/g2dsBkvv5LPR+XW2x0g307fTOlffM0ara7t8VF97Xvfx+f76C+Jqr9M653mdp7X61eraR+V1nlY/YzNYLkgeB1YcyGCtuJaaQwc2v93QVeixy6CW+0eYdcKu16O1QjzDteSqplZywrWvVfnZkJ7BOu4LkzvC3WfxWvXeC9d6X9a5tstZJ9xpncsTyx1JfosDGaxbbEwTdyCD5Y4kv8WBzWDx/ewn6D27GuzFM4TJHeHufPVidL1mOPYUnqm9S6tz9+LKGd6z6+Xes9brNoPlguRxYMWBDNaKa6k5dCCDdWhRBCsOtL82s9Kwavj+Fa790dq9uzvO+x5ppa840vKermVe/WolJ8w+palVPIPaK5g9heu80Sp+L/wOXs865/LEcveS3+JABusWG9PEHdgMFh9vLp7J2cex9/n9GH1/f6uVfO3VSs5xaWp1nvdwzvPqcbR63ZW8O6vr63Wu5ed27LVd7n2p9b6bwfLi5HFgxYEM1oprqTl0IIN1aFEEKw5sfm2G701vSE6YvPIuqD3CfF8facmzboS7+430e3vdmX7GqpZ1I8y7jXju+Z2Ys48w6xyLZzjPPE8suhF8mwMZrNusTCM60AwWZcFxYM6BzX/SOfsO1TF8VytnsI9wx4lnUOuYOmHyvI8wOWHpK5R3ofq9qB5aXaM9RneGc10dOWGe6308l77COfYRdn41zxNr1bnUtQ5ksFp7Qq46MPXHDX5IPV61OqfH6l641nPWOfeonGcK6zNV+JniK5zzvHRanfNcmoqOk6buNlq72pH+7J7OZfg5zPPEohvBtzmQwbrNyu/b6BE3z2A9wtX0fJv64wZ/F9M/57qc7+kR7mp5pjDrvY6csPQr4X27HjqHwdquTtyMVvoKnidc+7Wu9q36vZV9dS4jT6w917J/yYEM1iX7UrznQAZrz5nsX3Kg/XMsvjPvxHw3C/sn4FkdJ53qK1zb5VVTa6fVOYxOW/1qPVvnPat+b53pS+0R5j1cS06YvN8zTyw59GzxAvfJYL3AD/EZP0L7xw3+eLuSdx/e+1LLx60wOcfiGXf19T7MZ+7g2i7n5xjhrrbjeHfhu7TeJ08sdyT5LQ5ksG6xMU3cgQyWO5L8Fgc2gzV6n6/sXbmd3v0V3qf2a+XdXEtOmHzV763UOlavCue8X+lGq9cy9z6ed1pyjv0ezjM/0vJOrt0MFhsHlwNZZx3IYM06Fv0pBzJYp2yKaNaBdrD4Dj3CMwf7+7jL/VzXdud6baft+nacn+Fa55n7fbyWuWtncp55hNnXteSOcDtYR8Xh48CeAxmsPWeyf8mBbz9YfFwfOcFXi2P2ESbf9aVO2LXa2wudcza8B89xbiZnH8fex3nm/jm+62DxMwU/oQMZrCf8obzClTJYr/BTfMLP8CWD5e9j94V8x0nH7wGu9Vz6vXBtl7NHp3OOdcLO35Wr9174GfRP2Hnm3pOc4y8ZLL9E8tdzIIP1ej/Tp/hEGayn+DG83iXawdI792zMWOM9/d1N3vuSE/Za5uL3Yqava2dy3memzu/ttTN92Yt1wt6X2o6jboTbwfLGyePAWQcyWGedim7Kgc1g6fF4R0zdwsQ83x+z5ITJW5s38XvBOmGvvStX7wrvWfu1kvd7k5vF7HVUO6NlL9YJbwaL4uA4sOpABmvVudS1DmSwWntCbh04t/M/AAAA//9iiczQAAAABklEQVQDABmc8RaWCVdC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data:image/png;base64,iVBORw0KGgoAAAANSUhEUgAAAJYAAACWCAYAAAA8AXHiAAAMG0lEQVR4AeycgXLcOAxDM/2A/v935gfuik44fYVl2pK9yWaLmeMJFEBKi3DsnV6uP97e3v77jHh/f/9vL/x86pzznNoZ7H3uyv0OM329tsvZt9M5x7pHYg3Wr/75Jw7c60AG614/0+3DgQzWhxFZ7nVgM1i/3slvd0R3zZ8/f74x/LyO877Udhx1wq7tcr8fc69TbwZ51o0wtewxwtQ6dr3zzEf3WNljT+HNYGkzEQeuOpDBuurgd6n/5Hu2g+WP1C7/rHv7Y3rmXK9lPtOHPrCHcNeHdcKu1V6Fc+rNcP6uvM4/s3ZntoPVFYaLA50DGazOnXDLDmSwlq1LYefASw2Wfy/oPrhr+f1FmLWdljph1Z4N6ffCe+zpRvtXakf9VvZearBWDEjNYxzIYD3G1xNdX1uSwXrtn++XfbqnGCz/DtO54Vr/PtHlrPUzyAmT957iK6gTrv0zq/QMnsN9Ye+nvWeOpxisZzYod1tzIIO15luqDhxoB4uP5iN8cE5Ld7290LXOM/fXB2upG+FO23GjXrXHOuHaH61+95HmEXu619nozm8HqysMFwc6BzJYf9wJutGBDNaNZqbVHwc2g+Xv9tX8zxHziGd6NTlh8soZ/l2h49jHMeuEyStn+JnUOmadsPPMH9VX594RvKvwZrC0mYgDVx3IYF11MPVDBzJYQ1uyedWBH/7uflTOi/oZ5K5g7+vfHbreXa1z7ONcd6ZzXS3POMJHfVnvZz4qf+onFg0J/l4OZLC+18/r29y2HSx/xHafyrVXcj6euzOPOPYRpv7oftJXuJZ9HFdNreRrr1bvW/taWTfC0lSMeO7xHO4Lk7uC1YvRDhaFwXFgxoEM1oxb0Z52IIN12qoIZxz40b1XvVGnrff9ytqd45z3J+/3I+fY+3jOXs6xF3XC5Gax6iuOakun1bXaY5DnvjA5Yf+szMUzyKkXY+6Jxa7BcaBxIIPVmBNq3YEM1rp3qWwc2AwW35tN3W+q0/J9K/y74ONfyhns4/ij5KkW3t0vRk6YvHLGzGdlnTBreYYwOWHt7YV4hnrvhfegzrnNYLkgeRxYcSCDteJaag4d2Px2Ayv4iBQmd4SlZxzp93g+bkd4r077rtfeXnTajtvrV/urHrBuhHmnOqtWcsK1f2b9OOv330PrenLCzjPPE4tuBN/mQAbrNivTiA5ksOhG8G0ObAZL7+QKP0XvVYbzzKtHreRmMM8TnqnttHWvWjttx+lOjBltnV0ra2uvVnKOef4Iu/5s7r28jrxzm8FyQfI4sOJABmvFtdQcOpDBOrToOQTf7RabX5vp3pszH459hGdqqa3vGLWqF6P2tbJOmDph7VUoX43qMVq9p+5V4XrXMndt9ai103ptl1e/WqmtvTMr64TzxJILidsdyGDdbmkayoGpweoeiWrGmNGyTpi1fOQLkxPWXoVqGeIZpdNK3RFmD2HqlXehsyo6nTj2ncGqZczU1t1qXa31uqnB8uLkcWDPgQzWnjPZv+RABmvVvtS1DrS/NtNW/iLrvaz1V/rXP9pj/EVawu8HwqxTzrDSN3KsG2HWsk6YnGPv5fzZ/KiP7lHhPbvajvM+V3I/p+6q1fvmieWOJL/FgQzWLTamiTuQwXJHkt/iwGaw9L6sODqhdGdWvp+9Lzlh57tc+gq/h9eRr5payTn2Pl1e/Wplr65OXNVoVX42eMYIn+0zq9M992IzWLPNo48DIwdeaLBGHy97X+XAZrD4aPNLkRMmr7wLPqJdR84xzxDuasUzul4dpx48R/nZ8L7s45z3JO/co3KeKbx6jmoZm8FabZy6OEAHMlh0I/g2BzJYt1mZRnSgHSy+M0eY3x/YVNj1nZbcEb7SV/eqODqndFpnzpT+EeF3YO7n+WdzvsvZ1/uQE+76tIPVFYaLA50Djxys7txwL+5ABuvFf8Bf9fE2/5cOL+LvWHLCes/uRVe7V1P76r0S3ZnqR77OqlU8o/a1sk6YOuUMcsKqr6BuhKXfC9dT13HSOX82r3vX6nXqvRd5Yu05k/1LDmSwLtmX4j0H2sGqR2CtM4/Cqql17wKz+36H6q/Ve2mPQd77kBMmzx7C4s9G10e9GF1P6oQ7bcepltFpeXdh13Z92sHyRsnjwNCBwWYGa2BKtq47kMG67mE6DBzY/F86fG/qvcrw+rOcdKxV3gXv4Jh9HLvWz6DetV3OOuFVrWrPht/dc/bp7iOO2hms2i54J++bJ5Y7kvwWBzJYt9iYJu7AZrD4eOseg+K8GXPxe0GdsOu0txeu5X33alb2u77k7sQz9+S5XkdOmJ65lpwwedV2Qa3jzWC5IPl3dODr75zB+vqfwUveIIP1kj/Wr/9QU7/d4O/b7vquZe515GYxe3mtvjPsBetGmHV39uVZPEOY5yhnsE6YHOuEyQlrr0K1nxF5Yn2Gy//gGRmsf/CH/hkfOYP1GS7/g2dsBkvv5LPR+XW2x0g307fTOlffM0ara7t8VF97Xvfx+f76C+Jqr9M653mdp7X61eraR+V1nlY/YzNYLkgeB1YcyGCtuJaaQwc2v93QVeixy6CW+0eYdcKu16O1QjzDteSqplZywrWvVfnZkJ7BOu4LkzvC3WfxWvXeC9d6X9a5tstZJ9xpncsTyx1JfosDGaxbbEwTdyCD5Y4kv8WBzWDx/ewn6D27GuzFM4TJHeHufPVidL1mOPYUnqm9S6tz9+LKGd6z6+Xes9brNoPlguRxYMWBDNaKa6k5dCCDdWhRBCsOtL82s9Kwavj+Fa790dq9uzvO+x5ppa840vKermVe/WolJ8w+palVPIPaK5g9heu80Sp+L/wOXs865/LEcveS3+JABusWG9PEHdgMFh9vLp7J2cex9/n9GH1/f6uVfO3VSs5xaWp1nvdwzvPqcbR63ZW8O6vr63Wu5ed27LVd7n2p9b6bwfLi5HFgxYEM1oprqTl0IIN1aFEEKw5sfm2G701vSE6YvPIuqD3CfF8facmzboS7+430e3vdmX7GqpZ1I8y7jXju+Z2Ys48w6xyLZzjPPE8suhF8mwMZrNusTCM60AwWZcFxYM6BzX/SOfsO1TF8VytnsI9wx4lnUOuYOmHyvI8wOWHpK5R3ofq9qB5aXaM9RneGc10dOWGe6308l77COfYRdn41zxNr1bnUtQ5ksFp7Qq46MPXHDX5IPV61OqfH6l641nPWOfeonGcK6zNV+JniK5zzvHRanfNcmoqOk6buNlq72pH+7J7OZfg5zPPEohvBtzmQwbrNyu/b6BE3z2A9wtX0fJv64wZ/F9M/57qc7+kR7mp5pjDrvY6csPQr4X27HjqHwdquTtyMVvoKnidc+7Wu9q36vZV9dS4jT6w917J/yYEM1iX7UrznQAZrz5nsX3Kg/XMsvjPvxHw3C/sn4FkdJ53qK1zb5VVTa6fVOYxOW/1qPVvnPat+b53pS+0R5j1cS06YvN8zTyw59GzxAvfJYL3AD/EZP0L7xw3+eLuSdx/e+1LLx60wOcfiGXf19T7MZ+7g2i7n5xjhrrbjeHfhu7TeJ08sdyT5LQ5ksG6xMU3cgQyWO5L8Fgc2gzV6n6/sXbmd3v0V3qf2a+XdXEtOmHzV763UOlavCue8X+lGq9cy9z6ed1pyjv0ezjM/0vJOrt0MFhsHlwNZZx3IYM06Fv0pBzJYp2yKaNaBdrD4Dj3CMwf7+7jL/VzXdud6baft+nacn+Fa55n7fbyWuWtncp55hNnXteSOcDtYR8Xh48CeAxmsPWeyf8mBbz9YfFwfOcFXi2P2ESbf9aVO2LXa2wudcza8B89xbiZnH8fex3nm/jm+62DxMwU/oQMZrCf8obzClTJYr/BTfMLP8CWD5e9j94V8x0nH7wGu9Vz6vXBtl7NHp3OOdcLO35Wr9174GfRP2Hnm3pOc4y8ZLL9E8tdzIIP1ej/Tp/hEGayn+DG83iXawdI792zMWOM9/d1N3vuSE/Za5uL3Yqava2dy3memzu/ttTN92Yt1wt6X2o6jboTbwfLGyePAWQcyWGedim7Kgc1g6fF4R0zdwsQ83x+z5ITJW5s38XvBOmGvvStX7wrvWfu1kvd7k5vF7HVUO6NlL9YJbwaL4uA4sOpABmvVudS1DmSwWntCbh04t/M/AAAA//9iiczQAAAABklEQVQDABmc8RaWCVdC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Z:\расскраска\загрузка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55680"/>
            <a:ext cx="2265021" cy="226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68461" y="150738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 err="1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Маркеев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 Александр Иванович О праве библиотек на использование объектов авторских прав в цифровой форме // </a:t>
            </a:r>
            <a:r>
              <a:rPr lang="ru-RU" dirty="0" err="1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Библиосфера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. 2012. №3. URL: https://cyberleninka.ru/article/n/o-prave-bibliotek-na-ispolzovanie-obektov-avtorskih-prav-v-tsifrovoy-forme (дата обращения: 15.04.2026).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68461" y="284393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Александр Иванович </a:t>
            </a:r>
            <a:r>
              <a:rPr lang="ru-RU" b="1" dirty="0" err="1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Маркеев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 - кандидат юридических наук, доцент кафедры правовых и социальных наук.</a:t>
            </a:r>
          </a:p>
          <a:p>
            <a:pPr indent="457200" algn="just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</a:rPr>
              <a:t>Анализируется правовая сторона возможности извлечения пользы из объектов авторских прав, составляющих фонды библиотек.</a:t>
            </a:r>
          </a:p>
        </p:txBody>
      </p:sp>
    </p:spTree>
    <p:extLst>
      <p:ext uri="{BB962C8B-B14F-4D97-AF65-F5344CB8AC3E}">
        <p14:creationId xmlns:p14="http://schemas.microsoft.com/office/powerpoint/2010/main" val="74521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4568"/>
            <a:ext cx="2550237" cy="366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87902" y="748191"/>
            <a:ext cx="561662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Чепелева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Л.Е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Библиотека и информационное право: Учебное пособие / Л.Е.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Чепелева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. - Москва: Литера, 2014. - 176 с. - ISBN 978-5-91670-139-5. – Текст : непосредственный.</a:t>
            </a:r>
          </a:p>
          <a:p>
            <a:pPr lvl="0" indent="457200"/>
            <a:endParaRPr lang="ru-RU" b="1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indent="457200" algn="just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Чепелева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 Людмила Евгеньевна - доцент кафедры библиотечно-информационных ресурсов,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кандидат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педагогических наук, с ученым званием «доцент». </a:t>
            </a:r>
          </a:p>
          <a:p>
            <a:pPr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 книге Людмилы Евгеньевны комплексно, с единых позиций, соответствующих методологии системного подхода, рассмотрены основные вопросы правового регулирования информационных отношений и роль библиотек в реализации законодательства об информации, информационных технологиях и о защите информации. Учтены современный уровень развития правовой науки, библиотечной теории и практики, последние нормативно-правовые документы в информационной сфере, разработки в виде концепций, программ и проектов правового регулирования информационной деятельности в стране и отдельных регионах. Издание ориентировано на систему подготовки, переподготовки и повышения квалификации кадров работников культуры, оно будет полезно также для руководителей библиотечно-информационных учреждений разного статуса.</a:t>
            </a: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3"/>
          <p:cNvSpPr/>
          <p:nvPr/>
        </p:nvSpPr>
        <p:spPr>
          <a:xfrm>
            <a:off x="4747218" y="21"/>
            <a:ext cx="4396959" cy="5138076"/>
          </a:xfrm>
          <a:custGeom>
            <a:avLst/>
            <a:gdLst/>
            <a:ahLst/>
            <a:cxnLst/>
            <a:rect l="l" t="t" r="r" b="b"/>
            <a:pathLst>
              <a:path w="137287" h="160427" extrusionOk="0">
                <a:moveTo>
                  <a:pt x="94439" y="31272"/>
                </a:moveTo>
                <a:cubicBezTo>
                  <a:pt x="98069" y="31272"/>
                  <a:pt x="101636" y="31733"/>
                  <a:pt x="105028" y="33321"/>
                </a:cubicBezTo>
                <a:cubicBezTo>
                  <a:pt x="105688" y="33624"/>
                  <a:pt x="106331" y="33963"/>
                  <a:pt x="106759" y="34578"/>
                </a:cubicBezTo>
                <a:cubicBezTo>
                  <a:pt x="107223" y="35033"/>
                  <a:pt x="107856" y="35221"/>
                  <a:pt x="108383" y="35587"/>
                </a:cubicBezTo>
                <a:cubicBezTo>
                  <a:pt x="110925" y="37317"/>
                  <a:pt x="113075" y="39467"/>
                  <a:pt x="114948" y="41894"/>
                </a:cubicBezTo>
                <a:cubicBezTo>
                  <a:pt x="117723" y="45507"/>
                  <a:pt x="119757" y="49530"/>
                  <a:pt x="121434" y="53741"/>
                </a:cubicBezTo>
                <a:cubicBezTo>
                  <a:pt x="122933" y="57496"/>
                  <a:pt x="124066" y="61359"/>
                  <a:pt x="125020" y="65276"/>
                </a:cubicBezTo>
                <a:cubicBezTo>
                  <a:pt x="125145" y="65793"/>
                  <a:pt x="125101" y="66346"/>
                  <a:pt x="125404" y="66810"/>
                </a:cubicBezTo>
                <a:cubicBezTo>
                  <a:pt x="125493" y="66899"/>
                  <a:pt x="125493" y="67006"/>
                  <a:pt x="125431" y="67113"/>
                </a:cubicBezTo>
                <a:cubicBezTo>
                  <a:pt x="125359" y="67310"/>
                  <a:pt x="125431" y="67461"/>
                  <a:pt x="125556" y="67613"/>
                </a:cubicBezTo>
                <a:cubicBezTo>
                  <a:pt x="126180" y="69201"/>
                  <a:pt x="126555" y="70860"/>
                  <a:pt x="126858" y="72528"/>
                </a:cubicBezTo>
                <a:cubicBezTo>
                  <a:pt x="127491" y="75945"/>
                  <a:pt x="127946" y="79380"/>
                  <a:pt x="128276" y="82832"/>
                </a:cubicBezTo>
                <a:cubicBezTo>
                  <a:pt x="128517" y="85268"/>
                  <a:pt x="128705" y="87712"/>
                  <a:pt x="128838" y="90165"/>
                </a:cubicBezTo>
                <a:cubicBezTo>
                  <a:pt x="128954" y="92431"/>
                  <a:pt x="129008" y="94697"/>
                  <a:pt x="129124" y="96963"/>
                </a:cubicBezTo>
                <a:cubicBezTo>
                  <a:pt x="129160" y="97525"/>
                  <a:pt x="129079" y="98078"/>
                  <a:pt x="128794" y="98587"/>
                </a:cubicBezTo>
                <a:cubicBezTo>
                  <a:pt x="128714" y="99836"/>
                  <a:pt x="128812" y="101093"/>
                  <a:pt x="128642" y="102351"/>
                </a:cubicBezTo>
                <a:cubicBezTo>
                  <a:pt x="128205" y="105652"/>
                  <a:pt x="126662" y="108293"/>
                  <a:pt x="124075" y="110344"/>
                </a:cubicBezTo>
                <a:cubicBezTo>
                  <a:pt x="121943" y="112031"/>
                  <a:pt x="119489" y="113074"/>
                  <a:pt x="116920" y="113850"/>
                </a:cubicBezTo>
                <a:cubicBezTo>
                  <a:pt x="114119" y="114689"/>
                  <a:pt x="111255" y="115162"/>
                  <a:pt x="108356" y="115492"/>
                </a:cubicBezTo>
                <a:cubicBezTo>
                  <a:pt x="104964" y="115882"/>
                  <a:pt x="101561" y="115994"/>
                  <a:pt x="98157" y="115994"/>
                </a:cubicBezTo>
                <a:cubicBezTo>
                  <a:pt x="96028" y="115994"/>
                  <a:pt x="93899" y="115950"/>
                  <a:pt x="91772" y="115902"/>
                </a:cubicBezTo>
                <a:cubicBezTo>
                  <a:pt x="89015" y="115831"/>
                  <a:pt x="86267" y="115635"/>
                  <a:pt x="83520" y="115438"/>
                </a:cubicBezTo>
                <a:cubicBezTo>
                  <a:pt x="80701" y="115224"/>
                  <a:pt x="77881" y="114948"/>
                  <a:pt x="75062" y="114689"/>
                </a:cubicBezTo>
                <a:cubicBezTo>
                  <a:pt x="73251" y="114528"/>
                  <a:pt x="71440" y="114341"/>
                  <a:pt x="69630" y="114189"/>
                </a:cubicBezTo>
                <a:cubicBezTo>
                  <a:pt x="69340" y="114161"/>
                  <a:pt x="69062" y="114010"/>
                  <a:pt x="68768" y="114010"/>
                </a:cubicBezTo>
                <a:cubicBezTo>
                  <a:pt x="68691" y="114010"/>
                  <a:pt x="68612" y="114021"/>
                  <a:pt x="68532" y="114047"/>
                </a:cubicBezTo>
                <a:cubicBezTo>
                  <a:pt x="68149" y="114190"/>
                  <a:pt x="67755" y="114236"/>
                  <a:pt x="67361" y="114236"/>
                </a:cubicBezTo>
                <a:cubicBezTo>
                  <a:pt x="66874" y="114236"/>
                  <a:pt x="66387" y="114166"/>
                  <a:pt x="65918" y="114127"/>
                </a:cubicBezTo>
                <a:cubicBezTo>
                  <a:pt x="61725" y="113761"/>
                  <a:pt x="57533" y="113271"/>
                  <a:pt x="53340" y="112887"/>
                </a:cubicBezTo>
                <a:cubicBezTo>
                  <a:pt x="50735" y="112655"/>
                  <a:pt x="48130" y="112432"/>
                  <a:pt x="45525" y="112245"/>
                </a:cubicBezTo>
                <a:cubicBezTo>
                  <a:pt x="42483" y="112039"/>
                  <a:pt x="39441" y="112039"/>
                  <a:pt x="36399" y="111932"/>
                </a:cubicBezTo>
                <a:cubicBezTo>
                  <a:pt x="31010" y="111745"/>
                  <a:pt x="25774" y="110817"/>
                  <a:pt x="20956" y="108212"/>
                </a:cubicBezTo>
                <a:cubicBezTo>
                  <a:pt x="17682" y="106446"/>
                  <a:pt x="14944" y="104064"/>
                  <a:pt x="12749" y="101058"/>
                </a:cubicBezTo>
                <a:cubicBezTo>
                  <a:pt x="9395" y="96463"/>
                  <a:pt x="7655" y="91227"/>
                  <a:pt x="6567" y="85723"/>
                </a:cubicBezTo>
                <a:cubicBezTo>
                  <a:pt x="5853" y="82101"/>
                  <a:pt x="5434" y="78452"/>
                  <a:pt x="5228" y="74768"/>
                </a:cubicBezTo>
                <a:cubicBezTo>
                  <a:pt x="5166" y="73643"/>
                  <a:pt x="5148" y="72519"/>
                  <a:pt x="5068" y="71404"/>
                </a:cubicBezTo>
                <a:cubicBezTo>
                  <a:pt x="5318" y="70236"/>
                  <a:pt x="5175" y="69040"/>
                  <a:pt x="5211" y="67863"/>
                </a:cubicBezTo>
                <a:cubicBezTo>
                  <a:pt x="5211" y="67765"/>
                  <a:pt x="5237" y="67675"/>
                  <a:pt x="5300" y="67595"/>
                </a:cubicBezTo>
                <a:cubicBezTo>
                  <a:pt x="5300" y="66096"/>
                  <a:pt x="5300" y="64607"/>
                  <a:pt x="5550" y="63126"/>
                </a:cubicBezTo>
                <a:cubicBezTo>
                  <a:pt x="6031" y="60324"/>
                  <a:pt x="7218" y="57835"/>
                  <a:pt x="8904" y="55578"/>
                </a:cubicBezTo>
                <a:cubicBezTo>
                  <a:pt x="10813" y="53027"/>
                  <a:pt x="13186" y="50966"/>
                  <a:pt x="15800" y="49155"/>
                </a:cubicBezTo>
                <a:cubicBezTo>
                  <a:pt x="19913" y="46310"/>
                  <a:pt x="24400" y="44195"/>
                  <a:pt x="29057" y="42411"/>
                </a:cubicBezTo>
                <a:cubicBezTo>
                  <a:pt x="34891" y="40163"/>
                  <a:pt x="40904" y="38495"/>
                  <a:pt x="46997" y="37112"/>
                </a:cubicBezTo>
                <a:cubicBezTo>
                  <a:pt x="50405" y="36336"/>
                  <a:pt x="53839" y="35685"/>
                  <a:pt x="57283" y="35060"/>
                </a:cubicBezTo>
                <a:cubicBezTo>
                  <a:pt x="57368" y="35046"/>
                  <a:pt x="57455" y="35043"/>
                  <a:pt x="57543" y="35043"/>
                </a:cubicBezTo>
                <a:cubicBezTo>
                  <a:pt x="57625" y="35043"/>
                  <a:pt x="57707" y="35046"/>
                  <a:pt x="57789" y="35046"/>
                </a:cubicBezTo>
                <a:cubicBezTo>
                  <a:pt x="58018" y="35046"/>
                  <a:pt x="58243" y="35024"/>
                  <a:pt x="58443" y="34855"/>
                </a:cubicBezTo>
                <a:cubicBezTo>
                  <a:pt x="58585" y="34739"/>
                  <a:pt x="58764" y="34766"/>
                  <a:pt x="58924" y="34703"/>
                </a:cubicBezTo>
                <a:cubicBezTo>
                  <a:pt x="59156" y="34703"/>
                  <a:pt x="59361" y="34623"/>
                  <a:pt x="59575" y="34552"/>
                </a:cubicBezTo>
                <a:cubicBezTo>
                  <a:pt x="62600" y="33713"/>
                  <a:pt x="65713" y="33454"/>
                  <a:pt x="68809" y="33053"/>
                </a:cubicBezTo>
                <a:cubicBezTo>
                  <a:pt x="71690" y="32678"/>
                  <a:pt x="74581" y="32402"/>
                  <a:pt x="77480" y="32143"/>
                </a:cubicBezTo>
                <a:cubicBezTo>
                  <a:pt x="79229" y="31991"/>
                  <a:pt x="80995" y="31902"/>
                  <a:pt x="82743" y="31759"/>
                </a:cubicBezTo>
                <a:cubicBezTo>
                  <a:pt x="85777" y="31519"/>
                  <a:pt x="88819" y="31492"/>
                  <a:pt x="91861" y="31340"/>
                </a:cubicBezTo>
                <a:cubicBezTo>
                  <a:pt x="92723" y="31298"/>
                  <a:pt x="93583" y="31272"/>
                  <a:pt x="94439" y="31272"/>
                </a:cubicBezTo>
                <a:close/>
                <a:moveTo>
                  <a:pt x="1" y="1"/>
                </a:moveTo>
                <a:lnTo>
                  <a:pt x="1" y="160427"/>
                </a:lnTo>
                <a:lnTo>
                  <a:pt x="137090" y="160427"/>
                </a:lnTo>
                <a:lnTo>
                  <a:pt x="137090" y="148080"/>
                </a:lnTo>
                <a:cubicBezTo>
                  <a:pt x="137162" y="148036"/>
                  <a:pt x="137224" y="147973"/>
                  <a:pt x="137287" y="147902"/>
                </a:cubicBezTo>
                <a:lnTo>
                  <a:pt x="137287" y="3863"/>
                </a:lnTo>
                <a:cubicBezTo>
                  <a:pt x="137224" y="3783"/>
                  <a:pt x="137162" y="3730"/>
                  <a:pt x="137090" y="3676"/>
                </a:cubicBezTo>
                <a:lnTo>
                  <a:pt x="13709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3"/>
          <p:cNvSpPr/>
          <p:nvPr/>
        </p:nvSpPr>
        <p:spPr>
          <a:xfrm>
            <a:off x="5832085" y="309"/>
            <a:ext cx="3312092" cy="184895"/>
          </a:xfrm>
          <a:custGeom>
            <a:avLst/>
            <a:gdLst/>
            <a:ahLst/>
            <a:cxnLst/>
            <a:rect l="l" t="t" r="r" b="b"/>
            <a:pathLst>
              <a:path w="103414" h="5773" extrusionOk="0">
                <a:moveTo>
                  <a:pt x="1" y="1"/>
                </a:moveTo>
                <a:cubicBezTo>
                  <a:pt x="126" y="117"/>
                  <a:pt x="286" y="125"/>
                  <a:pt x="447" y="134"/>
                </a:cubicBezTo>
                <a:cubicBezTo>
                  <a:pt x="2686" y="348"/>
                  <a:pt x="4925" y="572"/>
                  <a:pt x="7156" y="777"/>
                </a:cubicBezTo>
                <a:cubicBezTo>
                  <a:pt x="11465" y="1187"/>
                  <a:pt x="15764" y="1749"/>
                  <a:pt x="20055" y="2284"/>
                </a:cubicBezTo>
                <a:cubicBezTo>
                  <a:pt x="24775" y="2882"/>
                  <a:pt x="29494" y="3507"/>
                  <a:pt x="34213" y="4051"/>
                </a:cubicBezTo>
                <a:cubicBezTo>
                  <a:pt x="38602" y="4559"/>
                  <a:pt x="42991" y="4970"/>
                  <a:pt x="47398" y="5255"/>
                </a:cubicBezTo>
                <a:cubicBezTo>
                  <a:pt x="52064" y="5567"/>
                  <a:pt x="56748" y="5728"/>
                  <a:pt x="61422" y="5764"/>
                </a:cubicBezTo>
                <a:cubicBezTo>
                  <a:pt x="62036" y="5770"/>
                  <a:pt x="62649" y="5773"/>
                  <a:pt x="63262" y="5773"/>
                </a:cubicBezTo>
                <a:cubicBezTo>
                  <a:pt x="67868" y="5773"/>
                  <a:pt x="72472" y="5606"/>
                  <a:pt x="77070" y="5425"/>
                </a:cubicBezTo>
                <a:cubicBezTo>
                  <a:pt x="79077" y="5344"/>
                  <a:pt x="81075" y="5210"/>
                  <a:pt x="83083" y="5094"/>
                </a:cubicBezTo>
                <a:cubicBezTo>
                  <a:pt x="86312" y="4898"/>
                  <a:pt x="89542" y="4702"/>
                  <a:pt x="92771" y="4497"/>
                </a:cubicBezTo>
                <a:cubicBezTo>
                  <a:pt x="94876" y="4363"/>
                  <a:pt x="96982" y="4185"/>
                  <a:pt x="99096" y="4077"/>
                </a:cubicBezTo>
                <a:cubicBezTo>
                  <a:pt x="100338" y="4016"/>
                  <a:pt x="101581" y="3841"/>
                  <a:pt x="102829" y="3841"/>
                </a:cubicBezTo>
                <a:cubicBezTo>
                  <a:pt x="103024" y="3841"/>
                  <a:pt x="103219" y="3845"/>
                  <a:pt x="103414" y="3854"/>
                </a:cubicBezTo>
                <a:lnTo>
                  <a:pt x="1034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3"/>
          <p:cNvSpPr/>
          <p:nvPr/>
        </p:nvSpPr>
        <p:spPr>
          <a:xfrm>
            <a:off x="4700650" y="4735030"/>
            <a:ext cx="4443527" cy="408223"/>
          </a:xfrm>
          <a:custGeom>
            <a:avLst/>
            <a:gdLst/>
            <a:ahLst/>
            <a:cxnLst/>
            <a:rect l="l" t="t" r="r" b="b"/>
            <a:pathLst>
              <a:path w="138741" h="12746" extrusionOk="0">
                <a:moveTo>
                  <a:pt x="137154" y="1"/>
                </a:moveTo>
                <a:cubicBezTo>
                  <a:pt x="135649" y="1"/>
                  <a:pt x="134156" y="160"/>
                  <a:pt x="132683" y="470"/>
                </a:cubicBezTo>
                <a:cubicBezTo>
                  <a:pt x="128107" y="1443"/>
                  <a:pt x="123548" y="2460"/>
                  <a:pt x="118936" y="3191"/>
                </a:cubicBezTo>
                <a:cubicBezTo>
                  <a:pt x="114841" y="3833"/>
                  <a:pt x="110738" y="4395"/>
                  <a:pt x="106625" y="4859"/>
                </a:cubicBezTo>
                <a:cubicBezTo>
                  <a:pt x="103065" y="5261"/>
                  <a:pt x="99497" y="5582"/>
                  <a:pt x="95929" y="5885"/>
                </a:cubicBezTo>
                <a:cubicBezTo>
                  <a:pt x="91584" y="6251"/>
                  <a:pt x="87240" y="6528"/>
                  <a:pt x="82886" y="6768"/>
                </a:cubicBezTo>
                <a:cubicBezTo>
                  <a:pt x="79228" y="6974"/>
                  <a:pt x="75562" y="7134"/>
                  <a:pt x="71904" y="7241"/>
                </a:cubicBezTo>
                <a:cubicBezTo>
                  <a:pt x="66935" y="7384"/>
                  <a:pt x="61957" y="7500"/>
                  <a:pt x="56979" y="7553"/>
                </a:cubicBezTo>
                <a:cubicBezTo>
                  <a:pt x="54263" y="7586"/>
                  <a:pt x="51545" y="7605"/>
                  <a:pt x="48827" y="7605"/>
                </a:cubicBezTo>
                <a:cubicBezTo>
                  <a:pt x="45555" y="7605"/>
                  <a:pt x="42282" y="7577"/>
                  <a:pt x="39012" y="7509"/>
                </a:cubicBezTo>
                <a:cubicBezTo>
                  <a:pt x="37892" y="7484"/>
                  <a:pt x="36771" y="7471"/>
                  <a:pt x="35651" y="7471"/>
                </a:cubicBezTo>
                <a:cubicBezTo>
                  <a:pt x="31636" y="7471"/>
                  <a:pt x="27625" y="7627"/>
                  <a:pt x="23615" y="7892"/>
                </a:cubicBezTo>
                <a:cubicBezTo>
                  <a:pt x="18860" y="8205"/>
                  <a:pt x="14140" y="8740"/>
                  <a:pt x="9475" y="9695"/>
                </a:cubicBezTo>
                <a:cubicBezTo>
                  <a:pt x="6513" y="10292"/>
                  <a:pt x="3596" y="11059"/>
                  <a:pt x="812" y="12273"/>
                </a:cubicBezTo>
                <a:cubicBezTo>
                  <a:pt x="527" y="12398"/>
                  <a:pt x="197" y="12451"/>
                  <a:pt x="1" y="12746"/>
                </a:cubicBezTo>
                <a:lnTo>
                  <a:pt x="138741" y="12746"/>
                </a:lnTo>
                <a:lnTo>
                  <a:pt x="138741" y="60"/>
                </a:lnTo>
                <a:cubicBezTo>
                  <a:pt x="138210" y="20"/>
                  <a:pt x="137681" y="1"/>
                  <a:pt x="1371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1282"/>
            <a:ext cx="2235311" cy="345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08" y="502945"/>
            <a:ext cx="54726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Энциклопедия книжного дела / Ю.Ф.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Майсурадзе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А.Э.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Мильчин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Э.П. Гаврилов и др. - Москва: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Юристъ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1998. - 536 с. - (Книжное дело). - ISBN 5-7975-0037-X (в пер.). – Текст : непосредственный. </a:t>
            </a:r>
          </a:p>
          <a:p>
            <a:pPr lvl="0" indent="457200"/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Юрий Фёдорович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Майсурадзе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 -автор и соавтор ряда работ в сфере книжного дела.</a:t>
            </a:r>
          </a:p>
          <a:p>
            <a:pPr indent="457200" algn="just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Энциклопедия книжного дела содержит примерно 300 оригинальных статей, посвященных всем вопросам издательского дела, книжного маркетинга и современным основам зарубежного книжного бизнеса. Издается впервые.</a:t>
            </a:r>
            <a:b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Адресована специалистам издательств, редакционно-издательских отделов, авторам, научным работникам и преподавателям, в чьей сфере деятельности находятся творческие, организационно-производственные, правовые и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книготорговые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вопросы книжного дела, а также студентам высших и средних учебных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заведений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, специализирующимся по издательскому и книготорговому делу. Особенно полезной может оказаться для тех, кто впервые пришел в издательский бизнес и желает познакомиться с отдельными сторонами современной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российской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рыночной издательской практики либо приобрести квалификацию по всем или нескольким издательским функциям.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Public Libraries Thesis Defense by Slidesgo">
  <a:themeElements>
    <a:clrScheme name="Другая 3">
      <a:dk1>
        <a:srgbClr val="7D3021"/>
      </a:dk1>
      <a:lt1>
        <a:srgbClr val="C2A87C"/>
      </a:lt1>
      <a:dk2>
        <a:srgbClr val="FFFFFF"/>
      </a:dk2>
      <a:lt2>
        <a:srgbClr val="19191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D3021"/>
      </a:hlink>
      <a:folHlink>
        <a:srgbClr val="7D30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961</Words>
  <Application>Microsoft Office PowerPoint</Application>
  <PresentationFormat>Экран (16:9)</PresentationFormat>
  <Paragraphs>55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Roboto Condensed Light</vt:lpstr>
      <vt:lpstr>Anton</vt:lpstr>
      <vt:lpstr>Bebas Neue</vt:lpstr>
      <vt:lpstr>Bahnschrift Condensed</vt:lpstr>
      <vt:lpstr>Assistant</vt:lpstr>
      <vt:lpstr>Public Libraries Thesis Defense by Slidesgo</vt:lpstr>
      <vt:lpstr>Читать, владеть, творить! </vt:lpstr>
      <vt:lpstr>Дорогой читатель</vt:lpstr>
      <vt:lpstr>Книга и закон  и  От пергамента к пикселям </vt:lpstr>
      <vt:lpstr>Книга и закон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 пергамента к пикселям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пагопартпл</dc:title>
  <dc:creator>Кабинет 204</dc:creator>
  <cp:lastModifiedBy>Заведующий библиотекой</cp:lastModifiedBy>
  <cp:revision>28</cp:revision>
  <dcterms:modified xsi:type="dcterms:W3CDTF">2026-04-21T07:17:28Z</dcterms:modified>
</cp:coreProperties>
</file>